
<file path=[Content_Types].xml><?xml version="1.0" encoding="utf-8"?>
<Types xmlns="http://schemas.openxmlformats.org/package/2006/content-types">
  <Override PartName="/ppt/theme/theme5.xml" ContentType="application/vnd.openxmlformats-officedocument.theme+xml"/>
  <Override PartName="/ppt/slideLayouts/slideLayout307.xml" ContentType="application/vnd.openxmlformats-officedocument.presentationml.slideLayout+xml"/>
  <Override PartName="/ppt/slideLayouts/slideLayout46.xml" ContentType="application/vnd.openxmlformats-officedocument.presentationml.slideLayout+xml"/>
  <Override PartName="/ppt/slideLayouts/slideLayout93.xml" ContentType="application/vnd.openxmlformats-officedocument.presentationml.slideLayout+xml"/>
  <Override PartName="/ppt/slideLayouts/slideLayout146.xml" ContentType="application/vnd.openxmlformats-officedocument.presentationml.slideLayout+xml"/>
  <Override PartName="/ppt/slideLayouts/slideLayout193.xml" ContentType="application/vnd.openxmlformats-officedocument.presentationml.slideLayout+xml"/>
  <Override PartName="/ppt/slideLayouts/slideLayout2.xml" ContentType="application/vnd.openxmlformats-officedocument.presentationml.slideLayout+xml"/>
  <Override PartName="/ppt/slideLayouts/slideLayout124.xml" ContentType="application/vnd.openxmlformats-officedocument.presentationml.slideLayout+xml"/>
  <Override PartName="/ppt/slideLayouts/slideLayout171.xml" ContentType="application/vnd.openxmlformats-officedocument.presentationml.slideLayout+xml"/>
  <Override PartName="/ppt/slideLayouts/slideLayout269.xml" ContentType="application/vnd.openxmlformats-officedocument.presentationml.slideLayout+xml"/>
  <Default Extension="xml" ContentType="application/xml"/>
  <Override PartName="/ppt/slideLayouts/slideLayout24.xml" ContentType="application/vnd.openxmlformats-officedocument.presentationml.slideLayout+xml"/>
  <Override PartName="/ppt/slideLayouts/slideLayout71.xml" ContentType="application/vnd.openxmlformats-officedocument.presentationml.slideLayout+xml"/>
  <Override PartName="/ppt/theme/theme29.xml" ContentType="application/vnd.openxmlformats-officedocument.theme+xml"/>
  <Override PartName="/ppt/slideLayouts/slideLayout247.xml" ContentType="application/vnd.openxmlformats-officedocument.presentationml.slideLayout+xml"/>
  <Override PartName="/ppt/slideLayouts/slideLayout294.xml" ContentType="application/vnd.openxmlformats-officedocument.presentationml.slideLayout+xml"/>
  <Override PartName="/ppt/slideLayouts/slideLayout310.xml" ContentType="application/vnd.openxmlformats-officedocument.presentationml.slideLayout+xml"/>
  <Override PartName="/ppt/slideMasters/slideMaster33.xml" ContentType="application/vnd.openxmlformats-officedocument.presentationml.slideMaster+xml"/>
  <Override PartName="/ppt/slideLayouts/slideLayout102.xml" ContentType="application/vnd.openxmlformats-officedocument.presentationml.slideLayout+xml"/>
  <Override PartName="/ppt/slideMasters/slideMaster8.xml" ContentType="application/vnd.openxmlformats-officedocument.presentationml.slideMaster+xml"/>
  <Override PartName="/ppt/slideMasters/slideMaster11.xml" ContentType="application/vnd.openxmlformats-officedocument.presentationml.slideMaster+xml"/>
  <Override PartName="/ppt/slideLayouts/slideLayout225.xml" ContentType="application/vnd.openxmlformats-officedocument.presentationml.slideLayout+xml"/>
  <Override PartName="/ppt/slideLayouts/slideLayout272.xml" ContentType="application/vnd.openxmlformats-officedocument.presentationml.slideLayout+xml"/>
  <Override PartName="/ppt/theme/theme32.xml" ContentType="application/vnd.openxmlformats-officedocument.theme+xml"/>
  <Override PartName="/ppt/slideLayouts/slideLayout203.xml" ContentType="application/vnd.openxmlformats-officedocument.presentationml.slideLayout+xml"/>
  <Override PartName="/ppt/slideLayouts/slideLayout250.xml" ContentType="application/vnd.openxmlformats-officedocument.presentationml.slideLayout+xml"/>
  <Override PartName="/ppt/slideLayouts/slideLayout87.xml" ContentType="application/vnd.openxmlformats-officedocument.presentationml.slideLayout+xml"/>
  <Override PartName="/ppt/theme/theme10.xml" ContentType="application/vnd.openxmlformats-officedocument.theme+xml"/>
  <Override PartName="/ppt/slideLayouts/slideLayout187.xml" ContentType="application/vnd.openxmlformats-officedocument.presentationml.slideLayout+xml"/>
  <Override PartName="/ppt/slideLayouts/slideLayout326.xml" ContentType="application/vnd.openxmlformats-officedocument.presentationml.slideLayout+xml"/>
  <Default Extension="png" ContentType="image/png"/>
  <Override PartName="/ppt/slideLayouts/slideLayout118.xml" ContentType="application/vnd.openxmlformats-officedocument.presentationml.slideLayout+xml"/>
  <Override PartName="/ppt/slideLayouts/slideLayout165.xml" ContentType="application/vnd.openxmlformats-officedocument.presentationml.slideLayout+xml"/>
  <Override PartName="/ppt/theme/theme2.xml" ContentType="application/vnd.openxmlformats-officedocument.theme+xml"/>
  <Override PartName="/ppt/slideLayouts/slideLayout18.xml" ContentType="application/vnd.openxmlformats-officedocument.presentationml.slideLayout+xml"/>
  <Override PartName="/ppt/slideLayouts/slideLayout65.xml" ContentType="application/vnd.openxmlformats-officedocument.presentationml.slideLayout+xml"/>
  <Override PartName="/ppt/slideLayouts/slideLayout304.xml" ContentType="application/vnd.openxmlformats-officedocument.presentationml.slideLayout+xml"/>
  <Override PartName="/ppt/slideMasters/slideMaster27.xml" ContentType="application/vnd.openxmlformats-officedocument.presentationml.slideMaster+xml"/>
  <Override PartName="/ppt/slideMasters/slideMaster38.xml" ContentType="application/vnd.openxmlformats-officedocument.presentationml.slideMaster+xml"/>
  <Override PartName="/ppt/slideLayouts/slideLayout43.xml" ContentType="application/vnd.openxmlformats-officedocument.presentationml.slideLayout+xml"/>
  <Override PartName="/ppt/slideLayouts/slideLayout54.xml" ContentType="application/vnd.openxmlformats-officedocument.presentationml.slideLayout+xml"/>
  <Override PartName="/ppt/slideLayouts/slideLayout90.xml" ContentType="application/vnd.openxmlformats-officedocument.presentationml.slideLayout+xml"/>
  <Override PartName="/ppt/slideLayouts/slideLayout143.xml" ContentType="application/vnd.openxmlformats-officedocument.presentationml.slideLayout+xml"/>
  <Override PartName="/ppt/slideLayouts/slideLayout190.xml" ContentType="application/vnd.openxmlformats-officedocument.presentationml.slideLayout+xml"/>
  <Override PartName="/ppt/slideLayouts/slideLayout277.xml" ContentType="application/vnd.openxmlformats-officedocument.presentationml.slideLayout+xml"/>
  <Override PartName="/ppt/slideLayouts/slideLayout288.xml" ContentType="application/vnd.openxmlformats-officedocument.presentationml.slideLayout+xml"/>
  <Override PartName="/ppt/presentation.xml" ContentType="application/vnd.openxmlformats-officedocument.presentationml.presentation.main+xml"/>
  <Override PartName="/ppt/slideMasters/slideMaster16.xml" ContentType="application/vnd.openxmlformats-officedocument.presentationml.slideMaster+xml"/>
  <Override PartName="/ppt/slideLayouts/slideLayout32.xml" ContentType="application/vnd.openxmlformats-officedocument.presentationml.slideLayout+xml"/>
  <Override PartName="/ppt/slideLayouts/slideLayout132.xml" ContentType="application/vnd.openxmlformats-officedocument.presentationml.slideLayout+xml"/>
  <Override PartName="/ppt/slideLayouts/slideLayout219.xml" ContentType="application/vnd.openxmlformats-officedocument.presentationml.slideLayout+xml"/>
  <Override PartName="/ppt/slideLayouts/slideLayout266.xml" ContentType="application/vnd.openxmlformats-officedocument.presentationml.slideLayout+xml"/>
  <Override PartName="/ppt/theme/theme37.xml" ContentType="application/vnd.openxmlformats-officedocument.theme+xml"/>
  <Override PartName="/docProps/app.xml" ContentType="application/vnd.openxmlformats-officedocument.extended-properties+xml"/>
  <Override PartName="/ppt/slideLayouts/slideLayout21.xml" ContentType="application/vnd.openxmlformats-officedocument.presentationml.slideLayout+xml"/>
  <Override PartName="/ppt/slideLayouts/slideLayout110.xml" ContentType="application/vnd.openxmlformats-officedocument.presentationml.slideLayout+xml"/>
  <Override PartName="/ppt/slideLayouts/slideLayout121.xml" ContentType="application/vnd.openxmlformats-officedocument.presentationml.slideLayout+xml"/>
  <Override PartName="/ppt/theme/theme26.xml" ContentType="application/vnd.openxmlformats-officedocument.theme+xml"/>
  <Override PartName="/ppt/slideLayouts/slideLayout208.xml" ContentType="application/vnd.openxmlformats-officedocument.presentationml.slideLayout+xml"/>
  <Override PartName="/ppt/slideLayouts/slideLayout255.xml" ContentType="application/vnd.openxmlformats-officedocument.presentationml.slideLayout+xml"/>
  <Override PartName="/ppt/slideMasters/slideMaster30.xml" ContentType="application/vnd.openxmlformats-officedocument.presentationml.slideMaster+xml"/>
  <Override PartName="/ppt/slideLayouts/slideLayout10.xml" ContentType="application/vnd.openxmlformats-officedocument.presentationml.slideLayout+xml"/>
  <Override PartName="/ppt/theme/theme15.xml" ContentType="application/vnd.openxmlformats-officedocument.theme+xml"/>
  <Override PartName="/ppt/slideLayouts/slideLayout233.xml" ContentType="application/vnd.openxmlformats-officedocument.presentationml.slideLayout+xml"/>
  <Override PartName="/ppt/slideLayouts/slideLayout244.xml" ContentType="application/vnd.openxmlformats-officedocument.presentationml.slideLayout+xml"/>
  <Override PartName="/ppt/slideLayouts/slideLayout280.xml" ContentType="application/vnd.openxmlformats-officedocument.presentationml.slideLayout+xml"/>
  <Override PartName="/ppt/slideLayouts/slideLayout291.xml" ContentType="application/vnd.openxmlformats-officedocument.presentationml.slideLayout+xml"/>
  <Override PartName="/ppt/slideLayouts/slideLayout222.xml" ContentType="application/vnd.openxmlformats-officedocument.presentationml.slideLayout+xml"/>
  <Override PartName="/ppt/theme/theme40.xml" ContentType="application/vnd.openxmlformats-officedocument.theme+xml"/>
  <Override PartName="/ppt/slideMasters/slideMaster5.xml" ContentType="application/vnd.openxmlformats-officedocument.presentationml.slideMaster+xml"/>
  <Override PartName="/ppt/theme/theme7.xml" ContentType="application/vnd.openxmlformats-officedocument.theme+xml"/>
  <Override PartName="/ppt/slideLayouts/slideLayout59.xml" ContentType="application/vnd.openxmlformats-officedocument.presentationml.slideLayout+xml"/>
  <Override PartName="/ppt/slideLayouts/slideLayout159.xml" ContentType="application/vnd.openxmlformats-officedocument.presentationml.slideLayout+xml"/>
  <Override PartName="/ppt/slideLayouts/slideLayout211.xml" ContentType="application/vnd.openxmlformats-officedocument.presentationml.slideLayout+xml"/>
  <Override PartName="/ppt/slideLayouts/slideLayout309.xml" ContentType="application/vnd.openxmlformats-officedocument.presentationml.slideLayout+xml"/>
  <Override PartName="/ppt/notesSlides/notesSlide4.xml" ContentType="application/vnd.openxmlformats-officedocument.presentationml.notesSlide+xml"/>
  <Override PartName="/ppt/slideLayouts/slideLayout48.xml" ContentType="application/vnd.openxmlformats-officedocument.presentationml.slideLayout+xml"/>
  <Override PartName="/ppt/slideLayouts/slideLayout95.xml" ContentType="application/vnd.openxmlformats-officedocument.presentationml.slideLayout+xml"/>
  <Override PartName="/ppt/slideLayouts/slideLayout137.xml" ContentType="application/vnd.openxmlformats-officedocument.presentationml.slideLayout+xml"/>
  <Override PartName="/ppt/slideLayouts/slideLayout148.xml" ContentType="application/vnd.openxmlformats-officedocument.presentationml.slideLayout+xml"/>
  <Override PartName="/ppt/slideLayouts/slideLayout184.xml" ContentType="application/vnd.openxmlformats-officedocument.presentationml.slideLayout+xml"/>
  <Override PartName="/ppt/slideLayouts/slideLayout195.xml" ContentType="application/vnd.openxmlformats-officedocument.presentationml.slideLayout+xml"/>
  <Override PartName="/ppt/slideLayouts/slideLayout200.xml" ContentType="application/vnd.openxmlformats-officedocument.presentationml.slideLayout+xml"/>
  <Override PartName="/ppt/slideLayouts/slideLayout4.xml" ContentType="application/vnd.openxmlformats-officedocument.presentationml.slideLayout+xml"/>
  <Override PartName="/ppt/slideLayouts/slideLayout37.xml" ContentType="application/vnd.openxmlformats-officedocument.presentationml.slideLayout+xml"/>
  <Override PartName="/ppt/slideLayouts/slideLayout84.xml" ContentType="application/vnd.openxmlformats-officedocument.presentationml.slideLayout+xml"/>
  <Override PartName="/ppt/slideLayouts/slideLayout126.xml" ContentType="application/vnd.openxmlformats-officedocument.presentationml.slideLayout+xml"/>
  <Override PartName="/ppt/slideLayouts/slideLayout173.xml" ContentType="application/vnd.openxmlformats-officedocument.presentationml.slideLayout+xml"/>
  <Override PartName="/ppt/slideLayouts/slideLayout323.xml" ContentType="application/vnd.openxmlformats-officedocument.presentationml.slideLayout+xml"/>
  <Override PartName="/ppt/slides/slide2.xml" ContentType="application/vnd.openxmlformats-officedocument.presentationml.slide+xml"/>
  <Default Extension="wmf" ContentType="image/x-wmf"/>
  <Override PartName="/ppt/slideLayouts/slideLayout15.xml" ContentType="application/vnd.openxmlformats-officedocument.presentationml.slideLayout+xml"/>
  <Override PartName="/ppt/slideLayouts/slideLayout26.xml" ContentType="application/vnd.openxmlformats-officedocument.presentationml.slideLayout+xml"/>
  <Override PartName="/ppt/slideLayouts/slideLayout62.xml" ContentType="application/vnd.openxmlformats-officedocument.presentationml.slideLayout+xml"/>
  <Override PartName="/ppt/slideLayouts/slideLayout73.xml" ContentType="application/vnd.openxmlformats-officedocument.presentationml.slideLayout+xml"/>
  <Override PartName="/ppt/slideLayouts/slideLayout115.xml" ContentType="application/vnd.openxmlformats-officedocument.presentationml.slideLayout+xml"/>
  <Override PartName="/ppt/slideLayouts/slideLayout162.xml" ContentType="application/vnd.openxmlformats-officedocument.presentationml.slideLayout+xml"/>
  <Override PartName="/ppt/tags/tag2.xml" ContentType="application/vnd.openxmlformats-officedocument.presentationml.tags+xml"/>
  <Override PartName="/ppt/slideLayouts/slideLayout249.xml" ContentType="application/vnd.openxmlformats-officedocument.presentationml.slideLayout+xml"/>
  <Override PartName="/ppt/slideLayouts/slideLayout296.xml" ContentType="application/vnd.openxmlformats-officedocument.presentationml.slideLayout+xml"/>
  <Override PartName="/ppt/slideLayouts/slideLayout301.xml" ContentType="application/vnd.openxmlformats-officedocument.presentationml.slideLayout+xml"/>
  <Override PartName="/ppt/slideLayouts/slideLayout312.xml" ContentType="application/vnd.openxmlformats-officedocument.presentationml.slideLayout+xml"/>
  <Override PartName="/ppt/slideMasters/slideMaster35.xml" ContentType="application/vnd.openxmlformats-officedocument.presentationml.slideMaster+xml"/>
  <Override PartName="/ppt/slideLayouts/slideLayout51.xml" ContentType="application/vnd.openxmlformats-officedocument.presentationml.slideLayout+xml"/>
  <Override PartName="/ppt/slideLayouts/slideLayout104.xml" ContentType="application/vnd.openxmlformats-officedocument.presentationml.slideLayout+xml"/>
  <Override PartName="/ppt/slideLayouts/slideLayout140.xml" ContentType="application/vnd.openxmlformats-officedocument.presentationml.slideLayout+xml"/>
  <Override PartName="/ppt/slideLayouts/slideLayout151.xml" ContentType="application/vnd.openxmlformats-officedocument.presentationml.slideLayout+xml"/>
  <Override PartName="/ppt/slideLayouts/slideLayout238.xml" ContentType="application/vnd.openxmlformats-officedocument.presentationml.slideLayout+xml"/>
  <Override PartName="/ppt/slideLayouts/slideLayout285.xml" ContentType="application/vnd.openxmlformats-officedocument.presentationml.slideLayout+xml"/>
  <Override PartName="/ppt/slideMasters/slideMaster24.xml" ContentType="application/vnd.openxmlformats-officedocument.presentationml.slideMaster+xml"/>
  <Override PartName="/ppt/slideLayouts/slideLayout40.xml" ContentType="application/vnd.openxmlformats-officedocument.presentationml.slideLayout+xml"/>
  <Override PartName="/ppt/slideLayouts/slideLayout227.xml" ContentType="application/vnd.openxmlformats-officedocument.presentationml.slideLayout+xml"/>
  <Override PartName="/ppt/slideLayouts/slideLayout274.xml" ContentType="application/vnd.openxmlformats-officedocument.presentationml.slideLayout+xml"/>
  <Override PartName="/ppt/slideMasters/slideMaster13.xml" ContentType="application/vnd.openxmlformats-officedocument.presentationml.slideMaster+xml"/>
  <Override PartName="/ppt/theme/theme23.xml" ContentType="application/vnd.openxmlformats-officedocument.theme+xml"/>
  <Override PartName="/ppt/slideLayouts/slideLayout205.xml" ContentType="application/vnd.openxmlformats-officedocument.presentationml.slideLayout+xml"/>
  <Override PartName="/ppt/slideLayouts/slideLayout216.xml" ContentType="application/vnd.openxmlformats-officedocument.presentationml.slideLayout+xml"/>
  <Override PartName="/ppt/theme/theme34.xml" ContentType="application/vnd.openxmlformats-officedocument.theme+xml"/>
  <Override PartName="/ppt/slideLayouts/slideLayout252.xml" ContentType="application/vnd.openxmlformats-officedocument.presentationml.slideLayout+xml"/>
  <Override PartName="/ppt/slideLayouts/slideLayout263.xml" ContentType="application/vnd.openxmlformats-officedocument.presentationml.slideLayout+xml"/>
  <Override PartName="/ppt/slideLayouts/slideLayout89.xml" ContentType="application/vnd.openxmlformats-officedocument.presentationml.slideLayout+xml"/>
  <Override PartName="/ppt/theme/theme12.xml" ContentType="application/vnd.openxmlformats-officedocument.theme+xml"/>
  <Override PartName="/ppt/slideLayouts/slideLayout189.xml" ContentType="application/vnd.openxmlformats-officedocument.presentationml.slideLayout+xml"/>
  <Override PartName="/ppt/slideLayouts/slideLayout241.xml" ContentType="application/vnd.openxmlformats-officedocument.presentationml.slideLayout+xml"/>
  <Override PartName="/ppt/slides/slide7.xml" ContentType="application/vnd.openxmlformats-officedocument.presentationml.slide+xml"/>
  <Override PartName="/ppt/slideLayouts/slideLayout9.xml" ContentType="application/vnd.openxmlformats-officedocument.presentationml.slideLayout+xml"/>
  <Override PartName="/ppt/slideLayouts/slideLayout78.xml" ContentType="application/vnd.openxmlformats-officedocument.presentationml.slideLayout+xml"/>
  <Override PartName="/ppt/slideLayouts/slideLayout178.xml" ContentType="application/vnd.openxmlformats-officedocument.presentationml.slideLayout+xml"/>
  <Override PartName="/ppt/slideLayouts/slideLayout230.xml" ContentType="application/vnd.openxmlformats-officedocument.presentationml.slideLayout+xml"/>
  <Override PartName="/ppt/slideLayouts/slideLayout317.xml" ContentType="application/vnd.openxmlformats-officedocument.presentationml.slideLayout+xml"/>
  <Override PartName="/ppt/slideLayouts/slideLayout328.xml" ContentType="application/vnd.openxmlformats-officedocument.presentationml.slideLayout+xml"/>
  <Override PartName="/ppt/slideMasters/slideMaster2.xml" ContentType="application/vnd.openxmlformats-officedocument.presentationml.slideMaster+xml"/>
  <Override PartName="/ppt/theme/theme4.xml" ContentType="application/vnd.openxmlformats-officedocument.theme+xml"/>
  <Override PartName="/ppt/slideLayouts/slideLayout67.xml" ContentType="application/vnd.openxmlformats-officedocument.presentationml.slideLayout+xml"/>
  <Override PartName="/ppt/slideLayouts/slideLayout109.xml" ContentType="application/vnd.openxmlformats-officedocument.presentationml.slideLayout+xml"/>
  <Override PartName="/ppt/slideLayouts/slideLayout156.xml" ContentType="application/vnd.openxmlformats-officedocument.presentationml.slideLayout+xml"/>
  <Override PartName="/ppt/slideLayouts/slideLayout167.xml" ContentType="application/vnd.openxmlformats-officedocument.presentationml.slideLayout+xml"/>
  <Override PartName="/ppt/slideLayouts/slideLayout306.xml" ContentType="application/vnd.openxmlformats-officedocument.presentationml.slideLayout+xml"/>
  <Override PartName="/ppt/notesSlides/notesSlide1.xml" ContentType="application/vnd.openxmlformats-officedocument.presentationml.notesSlide+xml"/>
  <Override PartName="/ppt/slideMasters/slideMaster29.xml" ContentType="application/vnd.openxmlformats-officedocument.presentationml.slideMaster+xml"/>
  <Override PartName="/ppt/slideLayouts/slideLayout45.xml" ContentType="application/vnd.openxmlformats-officedocument.presentationml.slideLayout+xml"/>
  <Override PartName="/ppt/slideLayouts/slideLayout56.xml" ContentType="application/vnd.openxmlformats-officedocument.presentationml.slideLayout+xml"/>
  <Override PartName="/ppt/slideLayouts/slideLayout145.xml" ContentType="application/vnd.openxmlformats-officedocument.presentationml.slideLayout+xml"/>
  <Override PartName="/ppt/slideLayouts/slideLayout192.xml" ContentType="application/vnd.openxmlformats-officedocument.presentationml.slideLayout+xml"/>
  <Override PartName="/ppt/slideLayouts/slideLayout279.xml" ContentType="application/vnd.openxmlformats-officedocument.presentationml.slideLayout+xml"/>
  <Override PartName="/ppt/slideMasters/slideMaster18.xml" ContentType="application/vnd.openxmlformats-officedocument.presentationml.slideMaster+xml"/>
  <Override PartName="/ppt/slideLayouts/slideLayout34.xml" ContentType="application/vnd.openxmlformats-officedocument.presentationml.slideLayout+xml"/>
  <Override PartName="/ppt/slideLayouts/slideLayout81.xml" ContentType="application/vnd.openxmlformats-officedocument.presentationml.slideLayout+xml"/>
  <Override PartName="/ppt/slideLayouts/slideLayout92.xml" ContentType="application/vnd.openxmlformats-officedocument.presentationml.slideLayout+xml"/>
  <Override PartName="/ppt/slideLayouts/slideLayout134.xml" ContentType="application/vnd.openxmlformats-officedocument.presentationml.slideLayout+xml"/>
  <Override PartName="/ppt/slideLayouts/slideLayout181.xml" ContentType="application/vnd.openxmlformats-officedocument.presentationml.slideLayout+xml"/>
  <Override PartName="/ppt/slideLayouts/slideLayout268.xml" ContentType="application/vnd.openxmlformats-officedocument.presentationml.slideLayout+xml"/>
  <Override PartName="/ppt/slideLayouts/slideLayout320.xml" ContentType="application/vnd.openxmlformats-officedocument.presentationml.slideLayout+xml"/>
  <Override PartName="/ppt/theme/theme39.xml" ContentType="application/vnd.openxmlformats-officedocument.theme+xml"/>
  <Override PartName="/ppt/slideLayouts/slideLayout1.xml" ContentType="application/vnd.openxmlformats-officedocument.presentationml.slideLayout+xml"/>
  <Override PartName="/ppt/slideLayouts/slideLayout23.xml" ContentType="application/vnd.openxmlformats-officedocument.presentationml.slideLayout+xml"/>
  <Override PartName="/ppt/slideLayouts/slideLayout70.xml" ContentType="application/vnd.openxmlformats-officedocument.presentationml.slideLayout+xml"/>
  <Override PartName="/ppt/slideLayouts/slideLayout112.xml" ContentType="application/vnd.openxmlformats-officedocument.presentationml.slideLayout+xml"/>
  <Override PartName="/ppt/slideLayouts/slideLayout123.xml" ContentType="application/vnd.openxmlformats-officedocument.presentationml.slideLayout+xml"/>
  <Override PartName="/ppt/slideLayouts/slideLayout170.xml" ContentType="application/vnd.openxmlformats-officedocument.presentationml.slideLayout+xml"/>
  <Override PartName="/ppt/theme/theme28.xml" ContentType="application/vnd.openxmlformats-officedocument.theme+xml"/>
  <Override PartName="/ppt/slideLayouts/slideLayout257.xml" ContentType="application/vnd.openxmlformats-officedocument.presentationml.slideLayout+xml"/>
  <Override PartName="/ppt/slideMasters/slideMaster32.xml" ContentType="application/vnd.openxmlformats-officedocument.presentationml.slideMaster+xml"/>
  <Override PartName="/ppt/slideLayouts/slideLayout12.xml" ContentType="application/vnd.openxmlformats-officedocument.presentationml.slideLayout+xml"/>
  <Override PartName="/ppt/slideLayouts/slideLayout101.xml" ContentType="application/vnd.openxmlformats-officedocument.presentationml.slideLayout+xml"/>
  <Override PartName="/ppt/theme/theme17.xml" ContentType="application/vnd.openxmlformats-officedocument.theme+xml"/>
  <Override PartName="/ppt/slideLayouts/slideLayout235.xml" ContentType="application/vnd.openxmlformats-officedocument.presentationml.slideLayout+xml"/>
  <Override PartName="/ppt/slideLayouts/slideLayout246.xml" ContentType="application/vnd.openxmlformats-officedocument.presentationml.slideLayout+xml"/>
  <Override PartName="/ppt/slideLayouts/slideLayout293.xml" ContentType="application/vnd.openxmlformats-officedocument.presentationml.slideLayout+xml"/>
  <Override PartName="/ppt/slideMasters/slideMaster21.xml" ContentType="application/vnd.openxmlformats-officedocument.presentationml.slideMaster+xml"/>
  <Override PartName="/ppt/slideLayouts/slideLayout224.xml" ContentType="application/vnd.openxmlformats-officedocument.presentationml.slideLayout+xml"/>
  <Override PartName="/ppt/slideLayouts/slideLayout271.xml" ContentType="application/vnd.openxmlformats-officedocument.presentationml.slideLayout+xml"/>
  <Override PartName="/ppt/slideLayouts/slideLayout282.xml" ContentType="application/vnd.openxmlformats-officedocument.presentationml.slideLayout+xml"/>
  <Override PartName="/ppt/slideMasters/slideMaster7.xml" ContentType="application/vnd.openxmlformats-officedocument.presentationml.slideMaster+xml"/>
  <Override PartName="/ppt/slideMasters/slideMaster10.xml" ContentType="application/vnd.openxmlformats-officedocument.presentationml.slideMaster+xml"/>
  <Override PartName="/ppt/theme/theme9.xml" ContentType="application/vnd.openxmlformats-officedocument.theme+xml"/>
  <Override PartName="/ppt/theme/theme31.xml" ContentType="application/vnd.openxmlformats-officedocument.theme+xml"/>
  <Override PartName="/ppt/slideLayouts/slideLayout213.xml" ContentType="application/vnd.openxmlformats-officedocument.presentationml.slideLayout+xml"/>
  <Override PartName="/ppt/slideLayouts/slideLayout260.xml" ContentType="application/vnd.openxmlformats-officedocument.presentationml.slideLayout+xml"/>
  <Override PartName="/ppt/slideLayouts/slideLayout97.xml" ContentType="application/vnd.openxmlformats-officedocument.presentationml.slideLayout+xml"/>
  <Override PartName="/ppt/slideLayouts/slideLayout139.xml" ContentType="application/vnd.openxmlformats-officedocument.presentationml.slideLayout+xml"/>
  <Override PartName="/ppt/theme/theme20.xml" ContentType="application/vnd.openxmlformats-officedocument.theme+xml"/>
  <Override PartName="/ppt/slideLayouts/slideLayout186.xml" ContentType="application/vnd.openxmlformats-officedocument.presentationml.slideLayout+xml"/>
  <Override PartName="/ppt/slideLayouts/slideLayout197.xml" ContentType="application/vnd.openxmlformats-officedocument.presentationml.slideLayout+xml"/>
  <Override PartName="/ppt/slideLayouts/slideLayout202.xml" ContentType="application/vnd.openxmlformats-officedocument.presentationml.slideLayout+xml"/>
  <Override PartName="/ppt/slideLayouts/slideLayout39.xml" ContentType="application/vnd.openxmlformats-officedocument.presentationml.slideLayout+xml"/>
  <Override PartName="/ppt/slideLayouts/slideLayout86.xml" ContentType="application/vnd.openxmlformats-officedocument.presentationml.slideLayout+xml"/>
  <Override PartName="/ppt/slideLayouts/slideLayout128.xml" ContentType="application/vnd.openxmlformats-officedocument.presentationml.slideLayout+xml"/>
  <Override PartName="/ppt/slideLayouts/slideLayout175.xml" ContentType="application/vnd.openxmlformats-officedocument.presentationml.slideLayout+xml"/>
  <Override PartName="/ppt/slideLayouts/slideLayout325.xml" ContentType="application/vnd.openxmlformats-officedocument.presentationml.slideLayout+xml"/>
  <Override PartName="/ppt/slides/slide4.xml" ContentType="application/vnd.openxmlformats-officedocument.presentationml.slide+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28.xml" ContentType="application/vnd.openxmlformats-officedocument.presentationml.slideLayout+xml"/>
  <Override PartName="/ppt/slideLayouts/slideLayout64.xml" ContentType="application/vnd.openxmlformats-officedocument.presentationml.slideLayout+xml"/>
  <Override PartName="/ppt/slideLayouts/slideLayout75.xml" ContentType="application/vnd.openxmlformats-officedocument.presentationml.slideLayout+xml"/>
  <Override PartName="/ppt/slideLayouts/slideLayout117.xml" ContentType="application/vnd.openxmlformats-officedocument.presentationml.slideLayout+xml"/>
  <Override PartName="/ppt/slideLayouts/slideLayout164.xml" ContentType="application/vnd.openxmlformats-officedocument.presentationml.slideLayout+xml"/>
  <Override PartName="/ppt/slideLayouts/slideLayout298.xml" ContentType="application/vnd.openxmlformats-officedocument.presentationml.slideLayout+xml"/>
  <Override PartName="/ppt/slideLayouts/slideLayout303.xml" ContentType="application/vnd.openxmlformats-officedocument.presentationml.slideLayout+xml"/>
  <Override PartName="/ppt/slideLayouts/slideLayout314.xml" ContentType="application/vnd.openxmlformats-officedocument.presentationml.slideLayout+xml"/>
  <Override PartName="/ppt/slideMasters/slideMaster37.xml" ContentType="application/vnd.openxmlformats-officedocument.presentationml.slideMaster+xml"/>
  <Override PartName="/ppt/theme/theme1.xml" ContentType="application/vnd.openxmlformats-officedocument.theme+xml"/>
  <Override PartName="/ppt/slideLayouts/slideLayout53.xml" ContentType="application/vnd.openxmlformats-officedocument.presentationml.slideLayout+xml"/>
  <Override PartName="/ppt/slideLayouts/slideLayout106.xml" ContentType="application/vnd.openxmlformats-officedocument.presentationml.slideLayout+xml"/>
  <Override PartName="/ppt/slideLayouts/slideLayout142.xml" ContentType="application/vnd.openxmlformats-officedocument.presentationml.slideLayout+xml"/>
  <Override PartName="/ppt/slideLayouts/slideLayout153.xml" ContentType="application/vnd.openxmlformats-officedocument.presentationml.slideLayout+xml"/>
  <Override PartName="/ppt/slideLayouts/slideLayout287.xml" ContentType="application/vnd.openxmlformats-officedocument.presentationml.slideLayout+xml"/>
  <Override PartName="/ppt/slideMasters/slideMaster26.xml" ContentType="application/vnd.openxmlformats-officedocument.presentationml.slideMaster+xml"/>
  <Override PartName="/ppt/slideLayouts/slideLayout42.xml" ContentType="application/vnd.openxmlformats-officedocument.presentationml.slideLayout+xml"/>
  <Override PartName="/ppt/slideLayouts/slideLayout131.xml" ContentType="application/vnd.openxmlformats-officedocument.presentationml.slideLayout+xml"/>
  <Override PartName="/ppt/slideLayouts/slideLayout229.xml" ContentType="application/vnd.openxmlformats-officedocument.presentationml.slideLayout+xml"/>
  <Override PartName="/ppt/slideLayouts/slideLayout276.xml" ContentType="application/vnd.openxmlformats-officedocument.presentationml.slideLayout+xml"/>
  <Override PartName="/ppt/slideMasters/slideMaster15.xml" ContentType="application/vnd.openxmlformats-officedocument.presentationml.slideMaster+xml"/>
  <Override PartName="/ppt/slideLayouts/slideLayout20.xml" ContentType="application/vnd.openxmlformats-officedocument.presentationml.slideLayout+xml"/>
  <Override PartName="/ppt/slideLayouts/slideLayout31.xml" ContentType="application/vnd.openxmlformats-officedocument.presentationml.slideLayout+xml"/>
  <Override PartName="/ppt/slideLayouts/slideLayout120.xml" ContentType="application/vnd.openxmlformats-officedocument.presentationml.slideLayout+xml"/>
  <Override PartName="/ppt/slideLayouts/slideLayout207.xml" ContentType="application/vnd.openxmlformats-officedocument.presentationml.slideLayout+xml"/>
  <Override PartName="/ppt/slideLayouts/slideLayout218.xml" ContentType="application/vnd.openxmlformats-officedocument.presentationml.slideLayout+xml"/>
  <Override PartName="/ppt/slideLayouts/slideLayout254.xml" ContentType="application/vnd.openxmlformats-officedocument.presentationml.slideLayout+xml"/>
  <Override PartName="/ppt/slideLayouts/slideLayout265.xml" ContentType="application/vnd.openxmlformats-officedocument.presentationml.slideLayout+xml"/>
  <Override PartName="/ppt/theme/theme36.xml" ContentType="application/vnd.openxmlformats-officedocument.theme+xml"/>
  <Override PartName="/docProps/custom.xml" ContentType="application/vnd.openxmlformats-officedocument.custom-properties+xml"/>
  <Override PartName="/ppt/theme/theme14.xml" ContentType="application/vnd.openxmlformats-officedocument.theme+xml"/>
  <Override PartName="/ppt/theme/theme25.xml" ContentType="application/vnd.openxmlformats-officedocument.theme+xml"/>
  <Override PartName="/ppt/slideLayouts/slideLayout243.xml" ContentType="application/vnd.openxmlformats-officedocument.presentationml.slideLayout+xml"/>
  <Override PartName="/ppt/slideLayouts/slideLayout290.xml" ContentType="application/vnd.openxmlformats-officedocument.presentationml.slideLayout+xml"/>
  <Override PartName="/ppt/slideLayouts/slideLayout232.xml" ContentType="application/vnd.openxmlformats-officedocument.presentationml.slideLayout+xml"/>
  <Override PartName="/ppt/slideLayouts/slideLayout319.xml" ContentType="application/vnd.openxmlformats-officedocument.presentationml.slideLayout+xml"/>
  <Override PartName="/ppt/slideMasters/slideMaster4.xml" ContentType="application/vnd.openxmlformats-officedocument.presentationml.slideMaster+xml"/>
  <Override PartName="/ppt/slides/slide9.xml" ContentType="application/vnd.openxmlformats-officedocument.presentationml.slide+xml"/>
  <Override PartName="/ppt/viewProps.xml" ContentType="application/vnd.openxmlformats-officedocument.presentationml.viewProps+xml"/>
  <Override PartName="/ppt/theme/theme6.xml" ContentType="application/vnd.openxmlformats-officedocument.theme+xml"/>
  <Override PartName="/ppt/slideLayouts/slideLayout69.xml" ContentType="application/vnd.openxmlformats-officedocument.presentationml.slideLayout+xml"/>
  <Override PartName="/ppt/slideLayouts/slideLayout158.xml" ContentType="application/vnd.openxmlformats-officedocument.presentationml.slideLayout+xml"/>
  <Override PartName="/ppt/slideLayouts/slideLayout169.xml" ContentType="application/vnd.openxmlformats-officedocument.presentationml.slideLayout+xml"/>
  <Override PartName="/ppt/slideLayouts/slideLayout210.xml" ContentType="application/vnd.openxmlformats-officedocument.presentationml.slideLayout+xml"/>
  <Override PartName="/ppt/slideLayouts/slideLayout221.xml" ContentType="application/vnd.openxmlformats-officedocument.presentationml.slideLayout+xml"/>
  <Override PartName="/ppt/slideLayouts/slideLayout308.xml" ContentType="application/vnd.openxmlformats-officedocument.presentationml.slideLayout+xml"/>
  <Override PartName="/ppt/slideLayouts/slideLayout58.xml" ContentType="application/vnd.openxmlformats-officedocument.presentationml.slideLayout+xml"/>
  <Override PartName="/ppt/slideLayouts/slideLayout147.xml" ContentType="application/vnd.openxmlformats-officedocument.presentationml.slideLayout+xml"/>
  <Override PartName="/ppt/slideLayouts/slideLayout194.xml" ContentType="application/vnd.openxmlformats-officedocument.presentationml.slideLayout+xml"/>
  <Override PartName="/ppt/notesSlides/notesSlide3.xml" ContentType="application/vnd.openxmlformats-officedocument.presentationml.notesSlide+xml"/>
  <Override PartName="/ppt/presProps.xml" ContentType="application/vnd.openxmlformats-officedocument.presentationml.presProps+xml"/>
  <Override PartName="/ppt/slideLayouts/slideLayout36.xml" ContentType="application/vnd.openxmlformats-officedocument.presentationml.slideLayout+xml"/>
  <Override PartName="/ppt/slideLayouts/slideLayout47.xml" ContentType="application/vnd.openxmlformats-officedocument.presentationml.slideLayout+xml"/>
  <Override PartName="/ppt/slideLayouts/slideLayout83.xml" ContentType="application/vnd.openxmlformats-officedocument.presentationml.slideLayout+xml"/>
  <Override PartName="/ppt/slideLayouts/slideLayout94.xml" ContentType="application/vnd.openxmlformats-officedocument.presentationml.slideLayout+xml"/>
  <Override PartName="/ppt/slideLayouts/slideLayout136.xml" ContentType="application/vnd.openxmlformats-officedocument.presentationml.slideLayout+xml"/>
  <Override PartName="/ppt/slideLayouts/slideLayout183.xml" ContentType="application/vnd.openxmlformats-officedocument.presentationml.slideLayout+xml"/>
  <Override PartName="/ppt/slideLayouts/slideLayout322.xml" ContentType="application/vnd.openxmlformats-officedocument.presentationml.slideLayout+xml"/>
  <Override PartName="/ppt/slides/slide1.xml" ContentType="application/vnd.openxmlformats-officedocument.presentationml.slide+xml"/>
  <Override PartName="/ppt/slideLayouts/slideLayout3.xml" ContentType="application/vnd.openxmlformats-officedocument.presentationml.slideLayout+xml"/>
  <Override PartName="/ppt/slideLayouts/slideLayout25.xml" ContentType="application/vnd.openxmlformats-officedocument.presentationml.slideLayout+xml"/>
  <Override PartName="/ppt/slideLayouts/slideLayout72.xml" ContentType="application/vnd.openxmlformats-officedocument.presentationml.slideLayout+xml"/>
  <Override PartName="/ppt/slideLayouts/slideLayout114.xml" ContentType="application/vnd.openxmlformats-officedocument.presentationml.slideLayout+xml"/>
  <Override PartName="/ppt/slideLayouts/slideLayout125.xml" ContentType="application/vnd.openxmlformats-officedocument.presentationml.slideLayout+xml"/>
  <Override PartName="/ppt/slideLayouts/slideLayout161.xml" ContentType="application/vnd.openxmlformats-officedocument.presentationml.slideLayout+xml"/>
  <Override PartName="/ppt/slideLayouts/slideLayout172.xml" ContentType="application/vnd.openxmlformats-officedocument.presentationml.slideLayout+xml"/>
  <Override PartName="/ppt/slideLayouts/slideLayout259.xml" ContentType="application/vnd.openxmlformats-officedocument.presentationml.slideLayout+xml"/>
  <Override PartName="/ppt/slideLayouts/slideLayout311.xml" ContentType="application/vnd.openxmlformats-officedocument.presentationml.slideLayout+xml"/>
  <Override PartName="/ppt/slideMasters/slideMaster34.xml" ContentType="application/vnd.openxmlformats-officedocument.presentationml.slideMaster+xml"/>
  <Override PartName="/ppt/slideLayouts/slideLayout14.xml" ContentType="application/vnd.openxmlformats-officedocument.presentationml.slideLayout+xml"/>
  <Override PartName="/ppt/slideLayouts/slideLayout61.xml" ContentType="application/vnd.openxmlformats-officedocument.presentationml.slideLayout+xml"/>
  <Override PartName="/ppt/slideLayouts/slideLayout103.xml" ContentType="application/vnd.openxmlformats-officedocument.presentationml.slideLayout+xml"/>
  <Override PartName="/ppt/slideLayouts/slideLayout150.xml" ContentType="application/vnd.openxmlformats-officedocument.presentationml.slideLayout+xml"/>
  <Override PartName="/ppt/theme/theme19.xml" ContentType="application/vnd.openxmlformats-officedocument.theme+xml"/>
  <Override PartName="/ppt/tags/tag1.xml" ContentType="application/vnd.openxmlformats-officedocument.presentationml.tags+xml"/>
  <Override PartName="/ppt/slideLayouts/slideLayout248.xml" ContentType="application/vnd.openxmlformats-officedocument.presentationml.slideLayout+xml"/>
  <Override PartName="/ppt/slideLayouts/slideLayout295.xml" ContentType="application/vnd.openxmlformats-officedocument.presentationml.slideLayout+xml"/>
  <Override PartName="/ppt/slideLayouts/slideLayout300.xml" ContentType="application/vnd.openxmlformats-officedocument.presentationml.slideLayout+xml"/>
  <Override PartName="/ppt/slideMasters/slideMaster23.xml" ContentType="application/vnd.openxmlformats-officedocument.presentationml.slideMaster+xml"/>
  <Override PartName="/ppt/slideLayouts/slideLayout50.xml" ContentType="application/vnd.openxmlformats-officedocument.presentationml.slideLayout+xml"/>
  <Override PartName="/ppt/slideLayouts/slideLayout226.xml" ContentType="application/vnd.openxmlformats-officedocument.presentationml.slideLayout+xml"/>
  <Override PartName="/ppt/slideLayouts/slideLayout237.xml" ContentType="application/vnd.openxmlformats-officedocument.presentationml.slideLayout+xml"/>
  <Override PartName="/ppt/slideLayouts/slideLayout273.xml" ContentType="application/vnd.openxmlformats-officedocument.presentationml.slideLayout+xml"/>
  <Override PartName="/ppt/slideLayouts/slideLayout284.xml" ContentType="application/vnd.openxmlformats-officedocument.presentationml.slideLayout+xml"/>
  <Override PartName="/ppt/slideMasters/slideMaster9.xml" ContentType="application/vnd.openxmlformats-officedocument.presentationml.slideMaster+xml"/>
  <Override PartName="/ppt/slideMasters/slideMaster12.xml" ContentType="application/vnd.openxmlformats-officedocument.presentationml.slideMaster+xml"/>
  <Default Extension="gif" ContentType="image/gif"/>
  <Override PartName="/ppt/theme/theme33.xml" ContentType="application/vnd.openxmlformats-officedocument.theme+xml"/>
  <Override PartName="/ppt/slideLayouts/slideLayout215.xml" ContentType="application/vnd.openxmlformats-officedocument.presentationml.slideLayout+xml"/>
  <Override PartName="/ppt/slideLayouts/slideLayout262.xml" ContentType="application/vnd.openxmlformats-officedocument.presentationml.slideLayout+xml"/>
  <Override PartName="/ppt/slideLayouts/slideLayout99.xml" ContentType="application/vnd.openxmlformats-officedocument.presentationml.slideLayout+xml"/>
  <Override PartName="/ppt/theme/theme22.xml" ContentType="application/vnd.openxmlformats-officedocument.theme+xml"/>
  <Override PartName="/ppt/slideLayouts/slideLayout188.xml" ContentType="application/vnd.openxmlformats-officedocument.presentationml.slideLayout+xml"/>
  <Override PartName="/ppt/slideLayouts/slideLayout199.xml" ContentType="application/vnd.openxmlformats-officedocument.presentationml.slideLayout+xml"/>
  <Override PartName="/ppt/slideLayouts/slideLayout204.xml" ContentType="application/vnd.openxmlformats-officedocument.presentationml.slideLayout+xml"/>
  <Override PartName="/ppt/slideLayouts/slideLayout251.xml" ContentType="application/vnd.openxmlformats-officedocument.presentationml.slideLayout+xml"/>
  <Override PartName="/ppt/handoutMasters/handoutMaster1.xml" ContentType="application/vnd.openxmlformats-officedocument.presentationml.handoutMaster+xml"/>
  <Override PartName="/ppt/slideLayouts/slideLayout88.xml" ContentType="application/vnd.openxmlformats-officedocument.presentationml.slideLayout+xml"/>
  <Override PartName="/ppt/theme/theme11.xml" ContentType="application/vnd.openxmlformats-officedocument.theme+xml"/>
  <Override PartName="/ppt/slideLayouts/slideLayout177.xml" ContentType="application/vnd.openxmlformats-officedocument.presentationml.slideLayout+xml"/>
  <Override PartName="/ppt/slideLayouts/slideLayout240.xml" ContentType="application/vnd.openxmlformats-officedocument.presentationml.slideLayout+xml"/>
  <Override PartName="/ppt/slideLayouts/slideLayout327.xml" ContentType="application/vnd.openxmlformats-officedocument.presentationml.slideLayout+xml"/>
  <Override PartName="/docProps/core.xml" ContentType="application/vnd.openxmlformats-package.core-properties+xml"/>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Layouts/slideLayout66.xml" ContentType="application/vnd.openxmlformats-officedocument.presentationml.slideLayout+xml"/>
  <Override PartName="/ppt/slideLayouts/slideLayout77.xml" ContentType="application/vnd.openxmlformats-officedocument.presentationml.slideLayout+xml"/>
  <Override PartName="/ppt/slideLayouts/slideLayout119.xml" ContentType="application/vnd.openxmlformats-officedocument.presentationml.slideLayout+xml"/>
  <Override PartName="/ppt/slideLayouts/slideLayout166.xml" ContentType="application/vnd.openxmlformats-officedocument.presentationml.slideLayout+xml"/>
  <Override PartName="/ppt/slideLayouts/slideLayout316.xml" ContentType="application/vnd.openxmlformats-officedocument.presentationml.slideLayout+xml"/>
  <Override PartName="/ppt/slideMasters/slideMaster1.xml" ContentType="application/vnd.openxmlformats-officedocument.presentationml.slideMaster+xml"/>
  <Override PartName="/ppt/slideMasters/slideMaster39.xml" ContentType="application/vnd.openxmlformats-officedocument.presentationml.slideMaster+xml"/>
  <Override PartName="/ppt/theme/theme3.xml" ContentType="application/vnd.openxmlformats-officedocument.theme+xml"/>
  <Override PartName="/ppt/slideLayouts/slideLayout55.xml" ContentType="application/vnd.openxmlformats-officedocument.presentationml.slideLayout+xml"/>
  <Override PartName="/ppt/slideLayouts/slideLayout108.xml" ContentType="application/vnd.openxmlformats-officedocument.presentationml.slideLayout+xml"/>
  <Override PartName="/ppt/slideLayouts/slideLayout155.xml" ContentType="application/vnd.openxmlformats-officedocument.presentationml.slideLayout+xml"/>
  <Override PartName="/ppt/slideLayouts/slideLayout289.xml" ContentType="application/vnd.openxmlformats-officedocument.presentationml.slideLayout+xml"/>
  <Override PartName="/ppt/slideLayouts/slideLayout305.xml" ContentType="application/vnd.openxmlformats-officedocument.presentationml.slideLayout+xml"/>
  <Override PartName="/ppt/slideMasters/slideMaster28.xml" ContentType="application/vnd.openxmlformats-officedocument.presentationml.slideMaster+xml"/>
  <Override PartName="/ppt/slideLayouts/slideLayout44.xml" ContentType="application/vnd.openxmlformats-officedocument.presentationml.slideLayout+xml"/>
  <Override PartName="/ppt/slideLayouts/slideLayout91.xml" ContentType="application/vnd.openxmlformats-officedocument.presentationml.slideLayout+xml"/>
  <Override PartName="/ppt/slideLayouts/slideLayout133.xml" ContentType="application/vnd.openxmlformats-officedocument.presentationml.slideLayout+xml"/>
  <Override PartName="/ppt/slideLayouts/slideLayout144.xml" ContentType="application/vnd.openxmlformats-officedocument.presentationml.slideLayout+xml"/>
  <Override PartName="/ppt/slideLayouts/slideLayout180.xml" ContentType="application/vnd.openxmlformats-officedocument.presentationml.slideLayout+xml"/>
  <Override PartName="/ppt/slideLayouts/slideLayout191.xml" ContentType="application/vnd.openxmlformats-officedocument.presentationml.slideLayout+xml"/>
  <Override PartName="/ppt/slideLayouts/slideLayout278.xml" ContentType="application/vnd.openxmlformats-officedocument.presentationml.slideLayout+xml"/>
  <Default Extension="rels" ContentType="application/vnd.openxmlformats-package.relationships+xml"/>
  <Override PartName="/ppt/slideMasters/slideMaster17.xml" ContentType="application/vnd.openxmlformats-officedocument.presentationml.slideMaster+xml"/>
  <Override PartName="/ppt/slideLayouts/slideLayout22.xml" ContentType="application/vnd.openxmlformats-officedocument.presentationml.slideLayout+xml"/>
  <Override PartName="/ppt/slideLayouts/slideLayout33.xml" ContentType="application/vnd.openxmlformats-officedocument.presentationml.slideLayout+xml"/>
  <Override PartName="/ppt/slideLayouts/slideLayout80.xml" ContentType="application/vnd.openxmlformats-officedocument.presentationml.slideLayout+xml"/>
  <Override PartName="/ppt/slideLayouts/slideLayout122.xml" ContentType="application/vnd.openxmlformats-officedocument.presentationml.slideLayout+xml"/>
  <Override PartName="/ppt/slideLayouts/slideLayout209.xml" ContentType="application/vnd.openxmlformats-officedocument.presentationml.slideLayout+xml"/>
  <Override PartName="/ppt/slideLayouts/slideLayout256.xml" ContentType="application/vnd.openxmlformats-officedocument.presentationml.slideLayout+xml"/>
  <Override PartName="/ppt/slideLayouts/slideLayout267.xml" ContentType="application/vnd.openxmlformats-officedocument.presentationml.slideLayout+xml"/>
  <Override PartName="/ppt/theme/theme38.xml" ContentType="application/vnd.openxmlformats-officedocument.theme+xml"/>
  <Override PartName="/ppt/slideLayouts/slideLayout11.xml" ContentType="application/vnd.openxmlformats-officedocument.presentationml.slideLayout+xml"/>
  <Override PartName="/ppt/slideLayouts/slideLayout111.xml" ContentType="application/vnd.openxmlformats-officedocument.presentationml.slideLayout+xml"/>
  <Override PartName="/ppt/theme/theme16.xml" ContentType="application/vnd.openxmlformats-officedocument.theme+xml"/>
  <Override PartName="/ppt/theme/theme27.xml" ContentType="application/vnd.openxmlformats-officedocument.theme+xml"/>
  <Override PartName="/ppt/slideLayouts/slideLayout245.xml" ContentType="application/vnd.openxmlformats-officedocument.presentationml.slideLayout+xml"/>
  <Override PartName="/ppt/slideLayouts/slideLayout292.xml" ContentType="application/vnd.openxmlformats-officedocument.presentationml.slideLayout+xml"/>
  <Override PartName="/ppt/slideMasters/slideMaster31.xml" ContentType="application/vnd.openxmlformats-officedocument.presentationml.slideMaster+xml"/>
  <Override PartName="/ppt/commentAuthors.xml" ContentType="application/vnd.openxmlformats-officedocument.presentationml.commentAuthors+xml"/>
  <Override PartName="/ppt/slideLayouts/slideLayout100.xml" ContentType="application/vnd.openxmlformats-officedocument.presentationml.slideLayout+xml"/>
  <Override PartName="/ppt/slideLayouts/slideLayout234.xml" ContentType="application/vnd.openxmlformats-officedocument.presentationml.slideLayout+xml"/>
  <Override PartName="/ppt/slideLayouts/slideLayout281.xml" ContentType="application/vnd.openxmlformats-officedocument.presentationml.slideLayout+xml"/>
  <Override PartName="/ppt/slideMasters/slideMaster6.xml" ContentType="application/vnd.openxmlformats-officedocument.presentationml.slideMaster+xml"/>
  <Override PartName="/ppt/slideMasters/slideMaster20.xml" ContentType="application/vnd.openxmlformats-officedocument.presentationml.slideMaster+xml"/>
  <Override PartName="/ppt/theme/theme8.xml" ContentType="application/vnd.openxmlformats-officedocument.theme+xml"/>
  <Override PartName="/ppt/slideLayouts/slideLayout223.xml" ContentType="application/vnd.openxmlformats-officedocument.presentationml.slideLayout+xml"/>
  <Override PartName="/ppt/slideLayouts/slideLayout270.xml" ContentType="application/vnd.openxmlformats-officedocument.presentationml.slideLayout+xml"/>
  <Override PartName="/ppt/theme/theme41.xml" ContentType="application/vnd.openxmlformats-officedocument.theme+xml"/>
  <Override PartName="/ppt/slideLayouts/slideLayout149.xml" ContentType="application/vnd.openxmlformats-officedocument.presentationml.slideLayout+xml"/>
  <Override PartName="/ppt/slideLayouts/slideLayout196.xml" ContentType="application/vnd.openxmlformats-officedocument.presentationml.slideLayout+xml"/>
  <Override PartName="/ppt/theme/theme30.xml" ContentType="application/vnd.openxmlformats-officedocument.theme+xml"/>
  <Override PartName="/ppt/slideLayouts/slideLayout201.xml" ContentType="application/vnd.openxmlformats-officedocument.presentationml.slideLayout+xml"/>
  <Override PartName="/ppt/slideLayouts/slideLayout212.xml" ContentType="application/vnd.openxmlformats-officedocument.presentationml.slideLayout+xml"/>
  <Override PartName="/ppt/slideLayouts/slideLayout38.xml" ContentType="application/vnd.openxmlformats-officedocument.presentationml.slideLayout+xml"/>
  <Override PartName="/ppt/slideLayouts/slideLayout49.xml" ContentType="application/vnd.openxmlformats-officedocument.presentationml.slideLayout+xml"/>
  <Override PartName="/ppt/slideLayouts/slideLayout85.xml" ContentType="application/vnd.openxmlformats-officedocument.presentationml.slideLayout+xml"/>
  <Override PartName="/ppt/slideLayouts/slideLayout96.xml" ContentType="application/vnd.openxmlformats-officedocument.presentationml.slideLayout+xml"/>
  <Override PartName="/ppt/slideLayouts/slideLayout138.xml" ContentType="application/vnd.openxmlformats-officedocument.presentationml.slideLayout+xml"/>
  <Override PartName="/ppt/slideLayouts/slideLayout185.xml" ContentType="application/vnd.openxmlformats-officedocument.presentationml.slideLayout+xml"/>
  <Override PartName="/ppt/slideLayouts/slideLayout324.xml" ContentType="application/vnd.openxmlformats-officedocument.presentationml.slideLayout+xml"/>
  <Override PartName="/ppt/slides/slide3.xml" ContentType="application/vnd.openxmlformats-officedocument.presentationml.slide+xml"/>
  <Override PartName="/ppt/slideLayouts/slideLayout5.xml" ContentType="application/vnd.openxmlformats-officedocument.presentationml.slideLayout+xml"/>
  <Override PartName="/ppt/slideLayouts/slideLayout27.xml" ContentType="application/vnd.openxmlformats-officedocument.presentationml.slideLayout+xml"/>
  <Override PartName="/ppt/slideLayouts/slideLayout74.xml" ContentType="application/vnd.openxmlformats-officedocument.presentationml.slideLayout+xml"/>
  <Override PartName="/ppt/slideLayouts/slideLayout116.xml" ContentType="application/vnd.openxmlformats-officedocument.presentationml.slideLayout+xml"/>
  <Override PartName="/ppt/slideLayouts/slideLayout127.xml" ContentType="application/vnd.openxmlformats-officedocument.presentationml.slideLayout+xml"/>
  <Override PartName="/ppt/slideLayouts/slideLayout163.xml" ContentType="application/vnd.openxmlformats-officedocument.presentationml.slideLayout+xml"/>
  <Override PartName="/ppt/slideLayouts/slideLayout174.xml" ContentType="application/vnd.openxmlformats-officedocument.presentationml.slideLayout+xml"/>
  <Override PartName="/ppt/slideLayouts/slideLayout313.xml" ContentType="application/vnd.openxmlformats-officedocument.presentationml.slideLayout+xml"/>
  <Default Extension="jpeg" ContentType="image/jpeg"/>
  <Override PartName="/ppt/slideLayouts/slideLayout16.xml" ContentType="application/vnd.openxmlformats-officedocument.presentationml.slideLayout+xml"/>
  <Override PartName="/ppt/slideLayouts/slideLayout63.xml" ContentType="application/vnd.openxmlformats-officedocument.presentationml.slideLayout+xml"/>
  <Override PartName="/ppt/slideLayouts/slideLayout105.xml" ContentType="application/vnd.openxmlformats-officedocument.presentationml.slideLayout+xml"/>
  <Override PartName="/ppt/slideLayouts/slideLayout152.xml" ContentType="application/vnd.openxmlformats-officedocument.presentationml.slideLayout+xml"/>
  <Override PartName="/ppt/tags/tag3.xml" ContentType="application/vnd.openxmlformats-officedocument.presentationml.tags+xml"/>
  <Override PartName="/ppt/slideLayouts/slideLayout297.xml" ContentType="application/vnd.openxmlformats-officedocument.presentationml.slideLayout+xml"/>
  <Override PartName="/ppt/slideLayouts/slideLayout302.xml" ContentType="application/vnd.openxmlformats-officedocument.presentationml.slideLayout+xml"/>
  <Override PartName="/ppt/slideMasters/slideMaster25.xml" ContentType="application/vnd.openxmlformats-officedocument.presentationml.slideMaster+xml"/>
  <Override PartName="/ppt/slideMasters/slideMaster36.xml" ContentType="application/vnd.openxmlformats-officedocument.presentationml.slideMaster+xml"/>
  <Override PartName="/ppt/slideLayouts/slideLayout41.xml" ContentType="application/vnd.openxmlformats-officedocument.presentationml.slideLayout+xml"/>
  <Override PartName="/ppt/slideLayouts/slideLayout52.xml" ContentType="application/vnd.openxmlformats-officedocument.presentationml.slideLayout+xml"/>
  <Override PartName="/ppt/slideLayouts/slideLayout141.xml" ContentType="application/vnd.openxmlformats-officedocument.presentationml.slideLayout+xml"/>
  <Override PartName="/ppt/slideLayouts/slideLayout228.xml" ContentType="application/vnd.openxmlformats-officedocument.presentationml.slideLayout+xml"/>
  <Override PartName="/ppt/slideLayouts/slideLayout239.xml" ContentType="application/vnd.openxmlformats-officedocument.presentationml.slideLayout+xml"/>
  <Override PartName="/ppt/slideLayouts/slideLayout275.xml" ContentType="application/vnd.openxmlformats-officedocument.presentationml.slideLayout+xml"/>
  <Override PartName="/ppt/slideLayouts/slideLayout286.xml" ContentType="application/vnd.openxmlformats-officedocument.presentationml.slideLayout+xml"/>
  <Override PartName="/ppt/slideMasters/slideMaster14.xml" ContentType="application/vnd.openxmlformats-officedocument.presentationml.slideMaster+xml"/>
  <Override PartName="/ppt/slideLayouts/slideLayout30.xml" ContentType="application/vnd.openxmlformats-officedocument.presentationml.slideLayout+xml"/>
  <Override PartName="/ppt/slideLayouts/slideLayout130.xml" ContentType="application/vnd.openxmlformats-officedocument.presentationml.slideLayout+xml"/>
  <Override PartName="/ppt/slideLayouts/slideLayout217.xml" ContentType="application/vnd.openxmlformats-officedocument.presentationml.slideLayout+xml"/>
  <Override PartName="/ppt/slideLayouts/slideLayout264.xml" ContentType="application/vnd.openxmlformats-officedocument.presentationml.slideLayout+xml"/>
  <Override PartName="/ppt/theme/theme35.xml" ContentType="application/vnd.openxmlformats-officedocument.theme+xml"/>
  <Override PartName="/ppt/theme/theme24.xml" ContentType="application/vnd.openxmlformats-officedocument.theme+xml"/>
  <Override PartName="/ppt/slideLayouts/slideLayout206.xml" ContentType="application/vnd.openxmlformats-officedocument.presentationml.slideLayout+xml"/>
  <Override PartName="/ppt/slideLayouts/slideLayout253.xml" ContentType="application/vnd.openxmlformats-officedocument.presentationml.slideLayout+xml"/>
  <Override PartName="/ppt/theme/theme13.xml" ContentType="application/vnd.openxmlformats-officedocument.theme+xml"/>
  <Override PartName="/ppt/slideLayouts/slideLayout179.xml" ContentType="application/vnd.openxmlformats-officedocument.presentationml.slideLayout+xml"/>
  <Override PartName="/ppt/slideLayouts/slideLayout231.xml" ContentType="application/vnd.openxmlformats-officedocument.presentationml.slideLayout+xml"/>
  <Override PartName="/ppt/slideLayouts/slideLayout242.xml" ContentType="application/vnd.openxmlformats-officedocument.presentationml.slideLayout+xml"/>
  <Override PartName="/ppt/slides/slide8.xml" ContentType="application/vnd.openxmlformats-officedocument.presentationml.slide+xml"/>
  <Override PartName="/ppt/slideLayouts/slideLayout68.xml" ContentType="application/vnd.openxmlformats-officedocument.presentationml.slideLayout+xml"/>
  <Override PartName="/ppt/slideLayouts/slideLayout79.xml" ContentType="application/vnd.openxmlformats-officedocument.presentationml.slideLayout+xml"/>
  <Override PartName="/ppt/slideLayouts/slideLayout168.xml" ContentType="application/vnd.openxmlformats-officedocument.presentationml.slideLayout+xml"/>
  <Override PartName="/ppt/slideLayouts/slideLayout220.xml" ContentType="application/vnd.openxmlformats-officedocument.presentationml.slideLayout+xml"/>
  <Override PartName="/ppt/slideLayouts/slideLayout318.xml" ContentType="application/vnd.openxmlformats-officedocument.presentationml.slideLayout+xml"/>
  <Override PartName="/ppt/slideMasters/slideMaster3.xml" ContentType="application/vnd.openxmlformats-officedocument.presentationml.slideMaster+xml"/>
  <Override PartName="/ppt/slideLayouts/slideLayout57.xml" ContentType="application/vnd.openxmlformats-officedocument.presentationml.slideLayout+xml"/>
  <Override PartName="/ppt/slideLayouts/slideLayout157.xml" ContentType="application/vnd.openxmlformats-officedocument.presentationml.slideLayout+xml"/>
  <Override PartName="/ppt/notesSlides/notesSlide2.xml" ContentType="application/vnd.openxmlformats-officedocument.presentationml.notesSlide+xml"/>
  <Override PartName="/ppt/slideLayouts/slideLayout135.xml" ContentType="application/vnd.openxmlformats-officedocument.presentationml.slideLayout+xml"/>
  <Override PartName="/ppt/slideLayouts/slideLayout182.xml" ContentType="application/vnd.openxmlformats-officedocument.presentationml.slideLayout+xml"/>
  <Override PartName="/ppt/slideMasters/slideMaster19.xml" ContentType="application/vnd.openxmlformats-officedocument.presentationml.slideMaster+xml"/>
  <Override PartName="/ppt/slideLayouts/slideLayout35.xml" ContentType="application/vnd.openxmlformats-officedocument.presentationml.slideLayout+xml"/>
  <Override PartName="/ppt/slideLayouts/slideLayout82.xml" ContentType="application/vnd.openxmlformats-officedocument.presentationml.slideLayout+xml"/>
  <Override PartName="/ppt/slideLayouts/slideLayout258.xml" ContentType="application/vnd.openxmlformats-officedocument.presentationml.slideLayout+xml"/>
  <Override PartName="/ppt/slideLayouts/slideLayout321.xml" ContentType="application/vnd.openxmlformats-officedocument.presentationml.slideLayout+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60.xml" ContentType="application/vnd.openxmlformats-officedocument.presentationml.slideLayout+xml"/>
  <Override PartName="/ppt/slideLayouts/slideLayout113.xml" ContentType="application/vnd.openxmlformats-officedocument.presentationml.slideLayout+xml"/>
  <Override PartName="/ppt/slideLayouts/slideLayout160.xml" ContentType="application/vnd.openxmlformats-officedocument.presentationml.slideLayout+xml"/>
  <Override PartName="/ppt/theme/theme18.xml" ContentType="application/vnd.openxmlformats-officedocument.theme+xml"/>
  <Override PartName="/ppt/tableStyles.xml" ContentType="application/vnd.openxmlformats-officedocument.presentationml.tableStyles+xml"/>
  <Override PartName="/ppt/slideLayouts/slideLayout236.xml" ContentType="application/vnd.openxmlformats-officedocument.presentationml.slideLayout+xml"/>
  <Override PartName="/ppt/slideLayouts/slideLayout283.xml" ContentType="application/vnd.openxmlformats-officedocument.presentationml.slideLayout+xml"/>
  <Override PartName="/ppt/slideMasters/slideMaster22.xml" ContentType="application/vnd.openxmlformats-officedocument.presentationml.slideMaster+xml"/>
  <Override PartName="/ppt/theme/theme21.xml" ContentType="application/vnd.openxmlformats-officedocument.theme+xml"/>
  <Override PartName="/ppt/slideLayouts/slideLayout198.xml" ContentType="application/vnd.openxmlformats-officedocument.presentationml.slideLayout+xml"/>
  <Override PartName="/ppt/slideLayouts/slideLayout214.xml" ContentType="application/vnd.openxmlformats-officedocument.presentationml.slideLayout+xml"/>
  <Override PartName="/ppt/slideLayouts/slideLayout261.xml" ContentType="application/vnd.openxmlformats-officedocument.presentationml.slideLayout+xml"/>
  <Override PartName="/ppt/slideLayouts/slideLayout98.xml" ContentType="application/vnd.openxmlformats-officedocument.presentationml.slideLayout+xml"/>
  <Override PartName="/ppt/slides/slide5.xml" ContentType="application/vnd.openxmlformats-officedocument.presentationml.slide+xml"/>
  <Override PartName="/ppt/slideLayouts/slideLayout7.xml" ContentType="application/vnd.openxmlformats-officedocument.presentationml.slideLayout+xml"/>
  <Override PartName="/ppt/slideLayouts/slideLayout29.xml" ContentType="application/vnd.openxmlformats-officedocument.presentationml.slideLayout+xml"/>
  <Override PartName="/ppt/slideLayouts/slideLayout76.xml" ContentType="application/vnd.openxmlformats-officedocument.presentationml.slideLayout+xml"/>
  <Override PartName="/ppt/slideLayouts/slideLayout129.xml" ContentType="application/vnd.openxmlformats-officedocument.presentationml.slideLayout+xml"/>
  <Override PartName="/ppt/slideLayouts/slideLayout176.xml" ContentType="application/vnd.openxmlformats-officedocument.presentationml.slideLayout+xml"/>
  <Override PartName="/ppt/slideLayouts/slideLayout315.xml" ContentType="application/vnd.openxmlformats-officedocument.presentationml.slideLayout+xml"/>
  <Override PartName="/ppt/slideLayouts/slideLayout107.xml" ContentType="application/vnd.openxmlformats-officedocument.presentationml.slideLayout+xml"/>
  <Override PartName="/ppt/slideLayouts/slideLayout154.xml" ContentType="application/vnd.openxmlformats-officedocument.presentationml.slideLayout+xml"/>
  <Override PartName="/ppt/slideLayouts/slideLayout299.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72" r:id="rId1"/>
    <p:sldMasterId id="2147483676" r:id="rId2"/>
    <p:sldMasterId id="2147483678" r:id="rId3"/>
    <p:sldMasterId id="2147483683" r:id="rId4"/>
    <p:sldMasterId id="2147483685" r:id="rId5"/>
    <p:sldMasterId id="2147483701" r:id="rId6"/>
    <p:sldMasterId id="2147483703" r:id="rId7"/>
    <p:sldMasterId id="2147483707" r:id="rId8"/>
    <p:sldMasterId id="2147483736" r:id="rId9"/>
    <p:sldMasterId id="2147483761" r:id="rId10"/>
    <p:sldMasterId id="2147483781" r:id="rId11"/>
    <p:sldMasterId id="2147483797" r:id="rId12"/>
    <p:sldMasterId id="2147483814" r:id="rId13"/>
    <p:sldMasterId id="2147483817" r:id="rId14"/>
    <p:sldMasterId id="2147483820" r:id="rId15"/>
    <p:sldMasterId id="2147483840" r:id="rId16"/>
    <p:sldMasterId id="2147483843" r:id="rId17"/>
    <p:sldMasterId id="2147483847" r:id="rId18"/>
    <p:sldMasterId id="2147483851" r:id="rId19"/>
    <p:sldMasterId id="2147483855" r:id="rId20"/>
    <p:sldMasterId id="2147483860" r:id="rId21"/>
    <p:sldMasterId id="2147483870" r:id="rId22"/>
    <p:sldMasterId id="2147483872" r:id="rId23"/>
    <p:sldMasterId id="2147483874" r:id="rId24"/>
    <p:sldMasterId id="2147483877" r:id="rId25"/>
    <p:sldMasterId id="2147483879" r:id="rId26"/>
    <p:sldMasterId id="2147483884" r:id="rId27"/>
    <p:sldMasterId id="2147483887" r:id="rId28"/>
    <p:sldMasterId id="2147483891" r:id="rId29"/>
    <p:sldMasterId id="2147483895" r:id="rId30"/>
    <p:sldMasterId id="2147483898" r:id="rId31"/>
    <p:sldMasterId id="2147483901" r:id="rId32"/>
    <p:sldMasterId id="2147483904" r:id="rId33"/>
    <p:sldMasterId id="2147483916" r:id="rId34"/>
    <p:sldMasterId id="2147483942" r:id="rId35"/>
    <p:sldMasterId id="2147483969" r:id="rId36"/>
    <p:sldMasterId id="2147483996" r:id="rId37"/>
    <p:sldMasterId id="2147484016" r:id="rId38"/>
    <p:sldMasterId id="2147484028" r:id="rId39"/>
  </p:sldMasterIdLst>
  <p:notesMasterIdLst>
    <p:notesMasterId r:id="rId49"/>
  </p:notesMasterIdLst>
  <p:handoutMasterIdLst>
    <p:handoutMasterId r:id="rId50"/>
  </p:handoutMasterIdLst>
  <p:sldIdLst>
    <p:sldId id="351" r:id="rId40"/>
    <p:sldId id="343" r:id="rId41"/>
    <p:sldId id="344" r:id="rId42"/>
    <p:sldId id="345" r:id="rId43"/>
    <p:sldId id="346" r:id="rId44"/>
    <p:sldId id="347" r:id="rId45"/>
    <p:sldId id="348" r:id="rId46"/>
    <p:sldId id="349" r:id="rId47"/>
    <p:sldId id="352" r:id="rId48"/>
  </p:sldIdLst>
  <p:sldSz cx="9144000" cy="6858000" type="screen4x3"/>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arek Hajduczenia" initials="MH" lastIdx="12" clrIdx="1"/>
  <p:cmAuthor id="2" name="Administrator" initials="Yan" lastIdx="3" clrIdx="2"/>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 xmlns:p14="http://schemas.microsoft.com/office/powerpoint/2010/main">
          <a:srgbClr val="FF0000"/>
        </p14:laserClr>
      </p:ext>
      <p:ext uri="{2FDB2607-1784-4EEB-B798-7EB5836EED8A}">
        <p14:showMediaCtrls xmlns="" xmlns:p14="http://schemas.microsoft.com/office/powerpoint/2010/main" val="1"/>
      </p:ext>
    </p:extLst>
  </p:showPr>
  <p:clrMru>
    <a:srgbClr val="0000FF"/>
    <a:srgbClr val="FF9999"/>
    <a:srgbClr val="FFFFCC"/>
    <a:srgbClr val="800000"/>
  </p:clrMru>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2279" autoAdjust="0"/>
    <p:restoredTop sz="98708" autoAdjust="0"/>
  </p:normalViewPr>
  <p:slideViewPr>
    <p:cSldViewPr>
      <p:cViewPr>
        <p:scale>
          <a:sx n="70" d="100"/>
          <a:sy n="70" d="100"/>
        </p:scale>
        <p:origin x="-528" y="-30"/>
      </p:cViewPr>
      <p:guideLst>
        <p:guide orient="horz" pos="2160"/>
        <p:guide pos="2880"/>
      </p:guideLst>
    </p:cSldViewPr>
  </p:slideViewPr>
  <p:notesTextViewPr>
    <p:cViewPr>
      <p:scale>
        <a:sx n="100" d="100"/>
        <a:sy n="100" d="100"/>
      </p:scale>
      <p:origin x="0" y="0"/>
    </p:cViewPr>
  </p:notesTextViewPr>
  <p:notesViewPr>
    <p:cSldViewPr>
      <p:cViewPr varScale="1">
        <p:scale>
          <a:sx n="51" d="100"/>
          <a:sy n="51" d="100"/>
        </p:scale>
        <p:origin x="-2910" y="-84"/>
      </p:cViewPr>
      <p:guideLst>
        <p:guide orient="horz" pos="2880"/>
        <p:guide pos="2160"/>
      </p:guideLst>
    </p:cSldViewPr>
  </p:notes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Master" Target="slideMasters/slideMaster13.xml"/><Relationship Id="rId18" Type="http://schemas.openxmlformats.org/officeDocument/2006/relationships/slideMaster" Target="slideMasters/slideMaster18.xml"/><Relationship Id="rId26" Type="http://schemas.openxmlformats.org/officeDocument/2006/relationships/slideMaster" Target="slideMasters/slideMaster26.xml"/><Relationship Id="rId39" Type="http://schemas.openxmlformats.org/officeDocument/2006/relationships/slideMaster" Target="slideMasters/slideMaster39.xml"/><Relationship Id="rId21" Type="http://schemas.openxmlformats.org/officeDocument/2006/relationships/slideMaster" Target="slideMasters/slideMaster21.xml"/><Relationship Id="rId34" Type="http://schemas.openxmlformats.org/officeDocument/2006/relationships/slideMaster" Target="slideMasters/slideMaster34.xml"/><Relationship Id="rId42" Type="http://schemas.openxmlformats.org/officeDocument/2006/relationships/slide" Target="slides/slide3.xml"/><Relationship Id="rId47" Type="http://schemas.openxmlformats.org/officeDocument/2006/relationships/slide" Target="slides/slide8.xml"/><Relationship Id="rId50" Type="http://schemas.openxmlformats.org/officeDocument/2006/relationships/handoutMaster" Target="handoutMasters/handoutMaster1.xml"/><Relationship Id="rId55" Type="http://schemas.openxmlformats.org/officeDocument/2006/relationships/tableStyles" Target="tableStyles.xml"/><Relationship Id="rId7" Type="http://schemas.openxmlformats.org/officeDocument/2006/relationships/slideMaster" Target="slideMasters/slideMaster7.xml"/><Relationship Id="rId12" Type="http://schemas.openxmlformats.org/officeDocument/2006/relationships/slideMaster" Target="slideMasters/slideMaster12.xml"/><Relationship Id="rId17" Type="http://schemas.openxmlformats.org/officeDocument/2006/relationships/slideMaster" Target="slideMasters/slideMaster17.xml"/><Relationship Id="rId25" Type="http://schemas.openxmlformats.org/officeDocument/2006/relationships/slideMaster" Target="slideMasters/slideMaster25.xml"/><Relationship Id="rId33" Type="http://schemas.openxmlformats.org/officeDocument/2006/relationships/slideMaster" Target="slideMasters/slideMaster33.xml"/><Relationship Id="rId38" Type="http://schemas.openxmlformats.org/officeDocument/2006/relationships/slideMaster" Target="slideMasters/slideMaster38.xml"/><Relationship Id="rId46" Type="http://schemas.openxmlformats.org/officeDocument/2006/relationships/slide" Target="slides/slide7.xml"/><Relationship Id="rId2" Type="http://schemas.openxmlformats.org/officeDocument/2006/relationships/slideMaster" Target="slideMasters/slideMaster2.xml"/><Relationship Id="rId16" Type="http://schemas.openxmlformats.org/officeDocument/2006/relationships/slideMaster" Target="slideMasters/slideMaster16.xml"/><Relationship Id="rId20" Type="http://schemas.openxmlformats.org/officeDocument/2006/relationships/slideMaster" Target="slideMasters/slideMaster20.xml"/><Relationship Id="rId29" Type="http://schemas.openxmlformats.org/officeDocument/2006/relationships/slideMaster" Target="slideMasters/slideMaster29.xml"/><Relationship Id="rId41" Type="http://schemas.openxmlformats.org/officeDocument/2006/relationships/slide" Target="slides/slide2.xml"/><Relationship Id="rId54"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Master" Target="slideMasters/slideMaster11.xml"/><Relationship Id="rId24" Type="http://schemas.openxmlformats.org/officeDocument/2006/relationships/slideMaster" Target="slideMasters/slideMaster24.xml"/><Relationship Id="rId32" Type="http://schemas.openxmlformats.org/officeDocument/2006/relationships/slideMaster" Target="slideMasters/slideMaster32.xml"/><Relationship Id="rId37" Type="http://schemas.openxmlformats.org/officeDocument/2006/relationships/slideMaster" Target="slideMasters/slideMaster37.xml"/><Relationship Id="rId40" Type="http://schemas.openxmlformats.org/officeDocument/2006/relationships/slide" Target="slides/slide1.xml"/><Relationship Id="rId45" Type="http://schemas.openxmlformats.org/officeDocument/2006/relationships/slide" Target="slides/slide6.xml"/><Relationship Id="rId53" Type="http://schemas.openxmlformats.org/officeDocument/2006/relationships/viewProps" Target="viewProps.xml"/><Relationship Id="rId5" Type="http://schemas.openxmlformats.org/officeDocument/2006/relationships/slideMaster" Target="slideMasters/slideMaster5.xml"/><Relationship Id="rId15" Type="http://schemas.openxmlformats.org/officeDocument/2006/relationships/slideMaster" Target="slideMasters/slideMaster15.xml"/><Relationship Id="rId23" Type="http://schemas.openxmlformats.org/officeDocument/2006/relationships/slideMaster" Target="slideMasters/slideMaster23.xml"/><Relationship Id="rId28" Type="http://schemas.openxmlformats.org/officeDocument/2006/relationships/slideMaster" Target="slideMasters/slideMaster28.xml"/><Relationship Id="rId36" Type="http://schemas.openxmlformats.org/officeDocument/2006/relationships/slideMaster" Target="slideMasters/slideMaster36.xml"/><Relationship Id="rId49" Type="http://schemas.openxmlformats.org/officeDocument/2006/relationships/notesMaster" Target="notesMasters/notesMaster1.xml"/><Relationship Id="rId10" Type="http://schemas.openxmlformats.org/officeDocument/2006/relationships/slideMaster" Target="slideMasters/slideMaster10.xml"/><Relationship Id="rId19" Type="http://schemas.openxmlformats.org/officeDocument/2006/relationships/slideMaster" Target="slideMasters/slideMaster19.xml"/><Relationship Id="rId31" Type="http://schemas.openxmlformats.org/officeDocument/2006/relationships/slideMaster" Target="slideMasters/slideMaster31.xml"/><Relationship Id="rId44" Type="http://schemas.openxmlformats.org/officeDocument/2006/relationships/slide" Target="slides/slide5.xml"/><Relationship Id="rId52" Type="http://schemas.openxmlformats.org/officeDocument/2006/relationships/presProps" Target="presProps.xml"/><Relationship Id="rId4" Type="http://schemas.openxmlformats.org/officeDocument/2006/relationships/slideMaster" Target="slideMasters/slideMaster4.xml"/><Relationship Id="rId9" Type="http://schemas.openxmlformats.org/officeDocument/2006/relationships/slideMaster" Target="slideMasters/slideMaster9.xml"/><Relationship Id="rId14" Type="http://schemas.openxmlformats.org/officeDocument/2006/relationships/slideMaster" Target="slideMasters/slideMaster14.xml"/><Relationship Id="rId22" Type="http://schemas.openxmlformats.org/officeDocument/2006/relationships/slideMaster" Target="slideMasters/slideMaster22.xml"/><Relationship Id="rId27" Type="http://schemas.openxmlformats.org/officeDocument/2006/relationships/slideMaster" Target="slideMasters/slideMaster27.xml"/><Relationship Id="rId30" Type="http://schemas.openxmlformats.org/officeDocument/2006/relationships/slideMaster" Target="slideMasters/slideMaster30.xml"/><Relationship Id="rId35" Type="http://schemas.openxmlformats.org/officeDocument/2006/relationships/slideMaster" Target="slideMasters/slideMaster35.xml"/><Relationship Id="rId43" Type="http://schemas.openxmlformats.org/officeDocument/2006/relationships/slide" Target="slides/slide4.xml"/><Relationship Id="rId48" Type="http://schemas.openxmlformats.org/officeDocument/2006/relationships/slide" Target="slides/slide9.xml"/><Relationship Id="rId8" Type="http://schemas.openxmlformats.org/officeDocument/2006/relationships/slideMaster" Target="slideMasters/slideMaster8.xml"/><Relationship Id="rId51" Type="http://schemas.openxmlformats.org/officeDocument/2006/relationships/commentAuthors" Target="commentAuthors.xml"/><Relationship Id="rId3" Type="http://schemas.openxmlformats.org/officeDocument/2006/relationships/slideMaster" Target="slideMasters/slideMaster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1.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5D6C1C1B-4A7F-4B3A-B87B-6C3784DCF6AA}" type="datetimeFigureOut">
              <a:rPr lang="zh-CN" altLang="en-US" smtClean="0"/>
              <a:pPr/>
              <a:t>2016/7/25</a:t>
            </a:fld>
            <a:endParaRPr lang="zh-CN" altLang="en-US"/>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F1B38700-3C26-4E75-98E4-D882AD840CBE}" type="slidenum">
              <a:rPr lang="zh-CN" altLang="en-US" smtClean="0"/>
              <a:pPr/>
              <a:t>‹#›</a:t>
            </a:fld>
            <a:endParaRPr lang="zh-CN" altLang="en-US"/>
          </a:p>
        </p:txBody>
      </p:sp>
    </p:spTree>
    <p:extLst>
      <p:ext uri="{BB962C8B-B14F-4D97-AF65-F5344CB8AC3E}">
        <p14:creationId xmlns="" xmlns:p14="http://schemas.microsoft.com/office/powerpoint/2010/main" val="259634469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0.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C1ACF36-AF54-457F-8A0B-D19C5F73C3B1}" type="datetimeFigureOut">
              <a:rPr lang="zh-CN" altLang="en-US" smtClean="0"/>
              <a:pPr/>
              <a:t>2016/7/25</a:t>
            </a:fld>
            <a:endParaRPr lang="zh-CN" alt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E8C25D6-CD3A-40B2-B845-B36B8F654AC5}" type="slidenum">
              <a:rPr lang="zh-CN" altLang="en-US" smtClean="0"/>
              <a:pPr/>
              <a:t>‹#›</a:t>
            </a:fld>
            <a:endParaRPr lang="zh-CN" altLang="en-US"/>
          </a:p>
        </p:txBody>
      </p:sp>
    </p:spTree>
    <p:extLst>
      <p:ext uri="{BB962C8B-B14F-4D97-AF65-F5344CB8AC3E}">
        <p14:creationId xmlns="" xmlns:p14="http://schemas.microsoft.com/office/powerpoint/2010/main" val="322399426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en-US" altLang="zh-CN" baseline="0" dirty="0" smtClean="0"/>
          </a:p>
        </p:txBody>
      </p:sp>
      <p:sp>
        <p:nvSpPr>
          <p:cNvPr id="4" name="灯片编号占位符 3"/>
          <p:cNvSpPr>
            <a:spLocks noGrp="1"/>
          </p:cNvSpPr>
          <p:nvPr>
            <p:ph type="sldNum" sz="quarter" idx="10"/>
          </p:nvPr>
        </p:nvSpPr>
        <p:spPr/>
        <p:txBody>
          <a:bodyPr/>
          <a:lstStyle/>
          <a:p>
            <a:fld id="{CE8C25D6-CD3A-40B2-B845-B36B8F654AC5}" type="slidenum">
              <a:rPr lang="zh-CN" altLang="en-US" smtClean="0"/>
              <a:pPr/>
              <a:t>2</a:t>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fld id="{CE8C25D6-CD3A-40B2-B845-B36B8F654AC5}" type="slidenum">
              <a:rPr lang="zh-CN" altLang="en-US" smtClean="0"/>
              <a:pPr/>
              <a:t>4</a:t>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fld id="{CE8C25D6-CD3A-40B2-B845-B36B8F654AC5}" type="slidenum">
              <a:rPr lang="zh-CN" altLang="en-US" smtClean="0"/>
              <a:pPr/>
              <a:t>7</a:t>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fld id="{CE8C25D6-CD3A-40B2-B845-B36B8F654AC5}" type="slidenum">
              <a:rPr lang="zh-CN" altLang="en-US" smtClean="0"/>
              <a:pPr/>
              <a:t>8</a:t>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2.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3.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4.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5.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6.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7.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8.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9.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30.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1.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2.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3.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4.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5.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36.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37.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38.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39.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40.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41.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42.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43.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44.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45.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46.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47.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48.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49.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50.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51.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52.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53.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54.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55.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56.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57.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58.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59.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60.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61.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62.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63.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64.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165.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166.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167.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168.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169.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70.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171.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Master" Target="../slideMasters/slideMaster21.xml"/><Relationship Id="rId5" Type="http://schemas.openxmlformats.org/officeDocument/2006/relationships/image" Target="../media/image16.jpeg"/><Relationship Id="rId4" Type="http://schemas.openxmlformats.org/officeDocument/2006/relationships/image" Target="../media/image13.jpeg"/></Relationships>
</file>

<file path=ppt/slideLayouts/_rels/slideLayout172.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173.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Master" Target="../slideMasters/slideMaster21.xml"/></Relationships>
</file>

<file path=ppt/slideLayouts/_rels/slideLayout174.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175.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176.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177.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178.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179.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80.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181.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182.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183.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184.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185.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186.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187.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188.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189.xml.rels><?xml version="1.0" encoding="UTF-8" standalone="yes"?>
<Relationships xmlns="http://schemas.openxmlformats.org/package/2006/relationships"><Relationship Id="rId1" Type="http://schemas.openxmlformats.org/officeDocument/2006/relationships/slideMaster" Target="../slideMasters/slideMaster27.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90.xml.rels><?xml version="1.0" encoding="UTF-8" standalone="yes"?>
<Relationships xmlns="http://schemas.openxmlformats.org/package/2006/relationships"><Relationship Id="rId1" Type="http://schemas.openxmlformats.org/officeDocument/2006/relationships/slideMaster" Target="../slideMasters/slideMaster27.xml"/></Relationships>
</file>

<file path=ppt/slideLayouts/_rels/slideLayout191.xml.rels><?xml version="1.0" encoding="UTF-8" standalone="yes"?>
<Relationships xmlns="http://schemas.openxmlformats.org/package/2006/relationships"><Relationship Id="rId1" Type="http://schemas.openxmlformats.org/officeDocument/2006/relationships/slideMaster" Target="../slideMasters/slideMaster28.xml"/></Relationships>
</file>

<file path=ppt/slideLayouts/_rels/slideLayout192.xml.rels><?xml version="1.0" encoding="UTF-8" standalone="yes"?>
<Relationships xmlns="http://schemas.openxmlformats.org/package/2006/relationships"><Relationship Id="rId1" Type="http://schemas.openxmlformats.org/officeDocument/2006/relationships/slideMaster" Target="../slideMasters/slideMaster28.xml"/></Relationships>
</file>

<file path=ppt/slideLayouts/_rels/slideLayout193.xml.rels><?xml version="1.0" encoding="UTF-8" standalone="yes"?>
<Relationships xmlns="http://schemas.openxmlformats.org/package/2006/relationships"><Relationship Id="rId1" Type="http://schemas.openxmlformats.org/officeDocument/2006/relationships/slideMaster" Target="../slideMasters/slideMaster28.xml"/></Relationships>
</file>

<file path=ppt/slideLayouts/_rels/slideLayout194.xml.rels><?xml version="1.0" encoding="UTF-8" standalone="yes"?>
<Relationships xmlns="http://schemas.openxmlformats.org/package/2006/relationships"><Relationship Id="rId1" Type="http://schemas.openxmlformats.org/officeDocument/2006/relationships/slideMaster" Target="../slideMasters/slideMaster29.xml"/></Relationships>
</file>

<file path=ppt/slideLayouts/_rels/slideLayout195.xml.rels><?xml version="1.0" encoding="UTF-8" standalone="yes"?>
<Relationships xmlns="http://schemas.openxmlformats.org/package/2006/relationships"><Relationship Id="rId1" Type="http://schemas.openxmlformats.org/officeDocument/2006/relationships/slideMaster" Target="../slideMasters/slideMaster29.xml"/></Relationships>
</file>

<file path=ppt/slideLayouts/_rels/slideLayout196.xml.rels><?xml version="1.0" encoding="UTF-8" standalone="yes"?>
<Relationships xmlns="http://schemas.openxmlformats.org/package/2006/relationships"><Relationship Id="rId1" Type="http://schemas.openxmlformats.org/officeDocument/2006/relationships/slideMaster" Target="../slideMasters/slideMaster29.xml"/></Relationships>
</file>

<file path=ppt/slideLayouts/_rels/slideLayout197.xml.rels><?xml version="1.0" encoding="UTF-8" standalone="yes"?>
<Relationships xmlns="http://schemas.openxmlformats.org/package/2006/relationships"><Relationship Id="rId1" Type="http://schemas.openxmlformats.org/officeDocument/2006/relationships/slideMaster" Target="../slideMasters/slideMaster30.xml"/></Relationships>
</file>

<file path=ppt/slideLayouts/_rels/slideLayout198.xml.rels><?xml version="1.0" encoding="UTF-8" standalone="yes"?>
<Relationships xmlns="http://schemas.openxmlformats.org/package/2006/relationships"><Relationship Id="rId1" Type="http://schemas.openxmlformats.org/officeDocument/2006/relationships/slideMaster" Target="../slideMasters/slideMaster30.xml"/></Relationships>
</file>

<file path=ppt/slideLayouts/_rels/slideLayout199.xml.rels><?xml version="1.0" encoding="UTF-8" standalone="yes"?>
<Relationships xmlns="http://schemas.openxmlformats.org/package/2006/relationships"><Relationship Id="rId1" Type="http://schemas.openxmlformats.org/officeDocument/2006/relationships/slideMaster" Target="../slideMasters/slideMaster3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00.xml.rels><?xml version="1.0" encoding="UTF-8" standalone="yes"?>
<Relationships xmlns="http://schemas.openxmlformats.org/package/2006/relationships"><Relationship Id="rId1" Type="http://schemas.openxmlformats.org/officeDocument/2006/relationships/slideMaster" Target="../slideMasters/slideMaster31.xml"/></Relationships>
</file>

<file path=ppt/slideLayouts/_rels/slideLayout201.xml.rels><?xml version="1.0" encoding="UTF-8" standalone="yes"?>
<Relationships xmlns="http://schemas.openxmlformats.org/package/2006/relationships"><Relationship Id="rId1" Type="http://schemas.openxmlformats.org/officeDocument/2006/relationships/slideMaster" Target="../slideMasters/slideMaster32.xml"/></Relationships>
</file>

<file path=ppt/slideLayouts/_rels/slideLayout202.xml.rels><?xml version="1.0" encoding="UTF-8" standalone="yes"?>
<Relationships xmlns="http://schemas.openxmlformats.org/package/2006/relationships"><Relationship Id="rId1" Type="http://schemas.openxmlformats.org/officeDocument/2006/relationships/slideMaster" Target="../slideMasters/slideMaster32.xml"/></Relationships>
</file>

<file path=ppt/slideLayouts/_rels/slideLayout203.xml.rels><?xml version="1.0" encoding="UTF-8" standalone="yes"?>
<Relationships xmlns="http://schemas.openxmlformats.org/package/2006/relationships"><Relationship Id="rId1" Type="http://schemas.openxmlformats.org/officeDocument/2006/relationships/slideMaster" Target="../slideMasters/slideMaster33.xml"/></Relationships>
</file>

<file path=ppt/slideLayouts/_rels/slideLayout204.xml.rels><?xml version="1.0" encoding="UTF-8" standalone="yes"?>
<Relationships xmlns="http://schemas.openxmlformats.org/package/2006/relationships"><Relationship Id="rId1" Type="http://schemas.openxmlformats.org/officeDocument/2006/relationships/slideMaster" Target="../slideMasters/slideMaster33.xml"/></Relationships>
</file>

<file path=ppt/slideLayouts/_rels/slideLayout205.xml.rels><?xml version="1.0" encoding="UTF-8" standalone="yes"?>
<Relationships xmlns="http://schemas.openxmlformats.org/package/2006/relationships"><Relationship Id="rId1" Type="http://schemas.openxmlformats.org/officeDocument/2006/relationships/slideMaster" Target="../slideMasters/slideMaster33.xml"/></Relationships>
</file>

<file path=ppt/slideLayouts/_rels/slideLayout206.xml.rels><?xml version="1.0" encoding="UTF-8" standalone="yes"?>
<Relationships xmlns="http://schemas.openxmlformats.org/package/2006/relationships"><Relationship Id="rId1" Type="http://schemas.openxmlformats.org/officeDocument/2006/relationships/slideMaster" Target="../slideMasters/slideMaster33.xml"/></Relationships>
</file>

<file path=ppt/slideLayouts/_rels/slideLayout207.xml.rels><?xml version="1.0" encoding="UTF-8" standalone="yes"?>
<Relationships xmlns="http://schemas.openxmlformats.org/package/2006/relationships"><Relationship Id="rId1" Type="http://schemas.openxmlformats.org/officeDocument/2006/relationships/slideMaster" Target="../slideMasters/slideMaster33.xml"/></Relationships>
</file>

<file path=ppt/slideLayouts/_rels/slideLayout208.xml.rels><?xml version="1.0" encoding="UTF-8" standalone="yes"?>
<Relationships xmlns="http://schemas.openxmlformats.org/package/2006/relationships"><Relationship Id="rId1" Type="http://schemas.openxmlformats.org/officeDocument/2006/relationships/slideMaster" Target="../slideMasters/slideMaster33.xml"/></Relationships>
</file>

<file path=ppt/slideLayouts/_rels/slideLayout209.xml.rels><?xml version="1.0" encoding="UTF-8" standalone="yes"?>
<Relationships xmlns="http://schemas.openxmlformats.org/package/2006/relationships"><Relationship Id="rId1" Type="http://schemas.openxmlformats.org/officeDocument/2006/relationships/slideMaster" Target="../slideMasters/slideMaster3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10.xml.rels><?xml version="1.0" encoding="UTF-8" standalone="yes"?>
<Relationships xmlns="http://schemas.openxmlformats.org/package/2006/relationships"><Relationship Id="rId1" Type="http://schemas.openxmlformats.org/officeDocument/2006/relationships/slideMaster" Target="../slideMasters/slideMaster33.xml"/></Relationships>
</file>

<file path=ppt/slideLayouts/_rels/slideLayout211.xml.rels><?xml version="1.0" encoding="UTF-8" standalone="yes"?>
<Relationships xmlns="http://schemas.openxmlformats.org/package/2006/relationships"><Relationship Id="rId1" Type="http://schemas.openxmlformats.org/officeDocument/2006/relationships/slideMaster" Target="../slideMasters/slideMaster33.xml"/></Relationships>
</file>

<file path=ppt/slideLayouts/_rels/slideLayout212.xml.rels><?xml version="1.0" encoding="UTF-8" standalone="yes"?>
<Relationships xmlns="http://schemas.openxmlformats.org/package/2006/relationships"><Relationship Id="rId1" Type="http://schemas.openxmlformats.org/officeDocument/2006/relationships/slideMaster" Target="../slideMasters/slideMaster33.xml"/></Relationships>
</file>

<file path=ppt/slideLayouts/_rels/slideLayout213.xml.rels><?xml version="1.0" encoding="UTF-8" standalone="yes"?>
<Relationships xmlns="http://schemas.openxmlformats.org/package/2006/relationships"><Relationship Id="rId1" Type="http://schemas.openxmlformats.org/officeDocument/2006/relationships/slideMaster" Target="../slideMasters/slideMaster33.xml"/></Relationships>
</file>

<file path=ppt/slideLayouts/_rels/slideLayout214.xml.rels><?xml version="1.0" encoding="UTF-8" standalone="yes"?>
<Relationships xmlns="http://schemas.openxmlformats.org/package/2006/relationships"><Relationship Id="rId1" Type="http://schemas.openxmlformats.org/officeDocument/2006/relationships/slideMaster" Target="../slideMasters/slideMaster34.xml"/></Relationships>
</file>

<file path=ppt/slideLayouts/_rels/slideLayout215.xml.rels><?xml version="1.0" encoding="UTF-8" standalone="yes"?>
<Relationships xmlns="http://schemas.openxmlformats.org/package/2006/relationships"><Relationship Id="rId1" Type="http://schemas.openxmlformats.org/officeDocument/2006/relationships/slideMaster" Target="../slideMasters/slideMaster34.xml"/></Relationships>
</file>

<file path=ppt/slideLayouts/_rels/slideLayout216.xml.rels><?xml version="1.0" encoding="UTF-8" standalone="yes"?>
<Relationships xmlns="http://schemas.openxmlformats.org/package/2006/relationships"><Relationship Id="rId1" Type="http://schemas.openxmlformats.org/officeDocument/2006/relationships/slideMaster" Target="../slideMasters/slideMaster34.xml"/></Relationships>
</file>

<file path=ppt/slideLayouts/_rels/slideLayout217.xml.rels><?xml version="1.0" encoding="UTF-8" standalone="yes"?>
<Relationships xmlns="http://schemas.openxmlformats.org/package/2006/relationships"><Relationship Id="rId1" Type="http://schemas.openxmlformats.org/officeDocument/2006/relationships/slideMaster" Target="../slideMasters/slideMaster34.xml"/></Relationships>
</file>

<file path=ppt/slideLayouts/_rels/slideLayout218.xml.rels><?xml version="1.0" encoding="UTF-8" standalone="yes"?>
<Relationships xmlns="http://schemas.openxmlformats.org/package/2006/relationships"><Relationship Id="rId1" Type="http://schemas.openxmlformats.org/officeDocument/2006/relationships/slideMaster" Target="../slideMasters/slideMaster34.xml"/></Relationships>
</file>

<file path=ppt/slideLayouts/_rels/slideLayout219.xml.rels><?xml version="1.0" encoding="UTF-8" standalone="yes"?>
<Relationships xmlns="http://schemas.openxmlformats.org/package/2006/relationships"><Relationship Id="rId1" Type="http://schemas.openxmlformats.org/officeDocument/2006/relationships/slideMaster" Target="../slideMasters/slideMaster34.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20.xml.rels><?xml version="1.0" encoding="UTF-8" standalone="yes"?>
<Relationships xmlns="http://schemas.openxmlformats.org/package/2006/relationships"><Relationship Id="rId1" Type="http://schemas.openxmlformats.org/officeDocument/2006/relationships/slideMaster" Target="../slideMasters/slideMaster34.xml"/></Relationships>
</file>

<file path=ppt/slideLayouts/_rels/slideLayout221.xml.rels><?xml version="1.0" encoding="UTF-8" standalone="yes"?>
<Relationships xmlns="http://schemas.openxmlformats.org/package/2006/relationships"><Relationship Id="rId1" Type="http://schemas.openxmlformats.org/officeDocument/2006/relationships/slideMaster" Target="../slideMasters/slideMaster34.xml"/></Relationships>
</file>

<file path=ppt/slideLayouts/_rels/slideLayout222.xml.rels><?xml version="1.0" encoding="UTF-8" standalone="yes"?>
<Relationships xmlns="http://schemas.openxmlformats.org/package/2006/relationships"><Relationship Id="rId1" Type="http://schemas.openxmlformats.org/officeDocument/2006/relationships/slideMaster" Target="../slideMasters/slideMaster34.xml"/></Relationships>
</file>

<file path=ppt/slideLayouts/_rels/slideLayout223.xml.rels><?xml version="1.0" encoding="UTF-8" standalone="yes"?>
<Relationships xmlns="http://schemas.openxmlformats.org/package/2006/relationships"><Relationship Id="rId1" Type="http://schemas.openxmlformats.org/officeDocument/2006/relationships/slideMaster" Target="../slideMasters/slideMaster34.xml"/></Relationships>
</file>

<file path=ppt/slideLayouts/_rels/slideLayout224.xml.rels><?xml version="1.0" encoding="UTF-8" standalone="yes"?>
<Relationships xmlns="http://schemas.openxmlformats.org/package/2006/relationships"><Relationship Id="rId1" Type="http://schemas.openxmlformats.org/officeDocument/2006/relationships/slideMaster" Target="../slideMasters/slideMaster34.xml"/></Relationships>
</file>

<file path=ppt/slideLayouts/_rels/slideLayout225.xml.rels><?xml version="1.0" encoding="UTF-8" standalone="yes"?>
<Relationships xmlns="http://schemas.openxmlformats.org/package/2006/relationships"><Relationship Id="rId1" Type="http://schemas.openxmlformats.org/officeDocument/2006/relationships/slideMaster" Target="../slideMasters/slideMaster34.xml"/></Relationships>
</file>

<file path=ppt/slideLayouts/_rels/slideLayout226.xml.rels><?xml version="1.0" encoding="UTF-8" standalone="yes"?>
<Relationships xmlns="http://schemas.openxmlformats.org/package/2006/relationships"><Relationship Id="rId1" Type="http://schemas.openxmlformats.org/officeDocument/2006/relationships/slideMaster" Target="../slideMasters/slideMaster34.xml"/></Relationships>
</file>

<file path=ppt/slideLayouts/_rels/slideLayout227.xml.rels><?xml version="1.0" encoding="UTF-8" standalone="yes"?>
<Relationships xmlns="http://schemas.openxmlformats.org/package/2006/relationships"><Relationship Id="rId1" Type="http://schemas.openxmlformats.org/officeDocument/2006/relationships/slideMaster" Target="../slideMasters/slideMaster34.xml"/></Relationships>
</file>

<file path=ppt/slideLayouts/_rels/slideLayout228.xml.rels><?xml version="1.0" encoding="UTF-8" standalone="yes"?>
<Relationships xmlns="http://schemas.openxmlformats.org/package/2006/relationships"><Relationship Id="rId1" Type="http://schemas.openxmlformats.org/officeDocument/2006/relationships/slideMaster" Target="../slideMasters/slideMaster34.xml"/></Relationships>
</file>

<file path=ppt/slideLayouts/_rels/slideLayout229.xml.rels><?xml version="1.0" encoding="UTF-8" standalone="yes"?>
<Relationships xmlns="http://schemas.openxmlformats.org/package/2006/relationships"><Relationship Id="rId1" Type="http://schemas.openxmlformats.org/officeDocument/2006/relationships/slideMaster" Target="../slideMasters/slideMaster34.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30.xml.rels><?xml version="1.0" encoding="UTF-8" standalone="yes"?>
<Relationships xmlns="http://schemas.openxmlformats.org/package/2006/relationships"><Relationship Id="rId1" Type="http://schemas.openxmlformats.org/officeDocument/2006/relationships/slideMaster" Target="../slideMasters/slideMaster34.xml"/></Relationships>
</file>

<file path=ppt/slideLayouts/_rels/slideLayout231.xml.rels><?xml version="1.0" encoding="UTF-8" standalone="yes"?>
<Relationships xmlns="http://schemas.openxmlformats.org/package/2006/relationships"><Relationship Id="rId1" Type="http://schemas.openxmlformats.org/officeDocument/2006/relationships/slideMaster" Target="../slideMasters/slideMaster34.xml"/></Relationships>
</file>

<file path=ppt/slideLayouts/_rels/slideLayout232.xml.rels><?xml version="1.0" encoding="UTF-8" standalone="yes"?>
<Relationships xmlns="http://schemas.openxmlformats.org/package/2006/relationships"><Relationship Id="rId1" Type="http://schemas.openxmlformats.org/officeDocument/2006/relationships/slideMaster" Target="../slideMasters/slideMaster34.xml"/></Relationships>
</file>

<file path=ppt/slideLayouts/_rels/slideLayout233.xml.rels><?xml version="1.0" encoding="UTF-8" standalone="yes"?>
<Relationships xmlns="http://schemas.openxmlformats.org/package/2006/relationships"><Relationship Id="rId1" Type="http://schemas.openxmlformats.org/officeDocument/2006/relationships/slideMaster" Target="../slideMasters/slideMaster34.xml"/></Relationships>
</file>

<file path=ppt/slideLayouts/_rels/slideLayout234.xml.rels><?xml version="1.0" encoding="UTF-8" standalone="yes"?>
<Relationships xmlns="http://schemas.openxmlformats.org/package/2006/relationships"><Relationship Id="rId1" Type="http://schemas.openxmlformats.org/officeDocument/2006/relationships/slideMaster" Target="../slideMasters/slideMaster34.xml"/></Relationships>
</file>

<file path=ppt/slideLayouts/_rels/slideLayout235.xml.rels><?xml version="1.0" encoding="UTF-8" standalone="yes"?>
<Relationships xmlns="http://schemas.openxmlformats.org/package/2006/relationships"><Relationship Id="rId1" Type="http://schemas.openxmlformats.org/officeDocument/2006/relationships/slideMaster" Target="../slideMasters/slideMaster34.xml"/></Relationships>
</file>

<file path=ppt/slideLayouts/_rels/slideLayout236.xml.rels><?xml version="1.0" encoding="UTF-8" standalone="yes"?>
<Relationships xmlns="http://schemas.openxmlformats.org/package/2006/relationships"><Relationship Id="rId1" Type="http://schemas.openxmlformats.org/officeDocument/2006/relationships/slideMaster" Target="../slideMasters/slideMaster34.xml"/></Relationships>
</file>

<file path=ppt/slideLayouts/_rels/slideLayout237.xml.rels><?xml version="1.0" encoding="UTF-8" standalone="yes"?>
<Relationships xmlns="http://schemas.openxmlformats.org/package/2006/relationships"><Relationship Id="rId1" Type="http://schemas.openxmlformats.org/officeDocument/2006/relationships/slideMaster" Target="../slideMasters/slideMaster34.xml"/></Relationships>
</file>

<file path=ppt/slideLayouts/_rels/slideLayout238.xml.rels><?xml version="1.0" encoding="UTF-8" standalone="yes"?>
<Relationships xmlns="http://schemas.openxmlformats.org/package/2006/relationships"><Relationship Id="rId1" Type="http://schemas.openxmlformats.org/officeDocument/2006/relationships/slideMaster" Target="../slideMasters/slideMaster34.xml"/></Relationships>
</file>

<file path=ppt/slideLayouts/_rels/slideLayout239.xml.rels><?xml version="1.0" encoding="UTF-8" standalone="yes"?>
<Relationships xmlns="http://schemas.openxmlformats.org/package/2006/relationships"><Relationship Id="rId1" Type="http://schemas.openxmlformats.org/officeDocument/2006/relationships/slideMaster" Target="../slideMasters/slideMaster35.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40.xml.rels><?xml version="1.0" encoding="UTF-8" standalone="yes"?>
<Relationships xmlns="http://schemas.openxmlformats.org/package/2006/relationships"><Relationship Id="rId1" Type="http://schemas.openxmlformats.org/officeDocument/2006/relationships/slideMaster" Target="../slideMasters/slideMaster35.xml"/></Relationships>
</file>

<file path=ppt/slideLayouts/_rels/slideLayout241.xml.rels><?xml version="1.0" encoding="UTF-8" standalone="yes"?>
<Relationships xmlns="http://schemas.openxmlformats.org/package/2006/relationships"><Relationship Id="rId1" Type="http://schemas.openxmlformats.org/officeDocument/2006/relationships/slideMaster" Target="../slideMasters/slideMaster35.xml"/></Relationships>
</file>

<file path=ppt/slideLayouts/_rels/slideLayout242.xml.rels><?xml version="1.0" encoding="UTF-8" standalone="yes"?>
<Relationships xmlns="http://schemas.openxmlformats.org/package/2006/relationships"><Relationship Id="rId1" Type="http://schemas.openxmlformats.org/officeDocument/2006/relationships/slideMaster" Target="../slideMasters/slideMaster35.xml"/></Relationships>
</file>

<file path=ppt/slideLayouts/_rels/slideLayout243.xml.rels><?xml version="1.0" encoding="UTF-8" standalone="yes"?>
<Relationships xmlns="http://schemas.openxmlformats.org/package/2006/relationships"><Relationship Id="rId1" Type="http://schemas.openxmlformats.org/officeDocument/2006/relationships/slideMaster" Target="../slideMasters/slideMaster35.xml"/></Relationships>
</file>

<file path=ppt/slideLayouts/_rels/slideLayout244.xml.rels><?xml version="1.0" encoding="UTF-8" standalone="yes"?>
<Relationships xmlns="http://schemas.openxmlformats.org/package/2006/relationships"><Relationship Id="rId1" Type="http://schemas.openxmlformats.org/officeDocument/2006/relationships/slideMaster" Target="../slideMasters/slideMaster35.xml"/></Relationships>
</file>

<file path=ppt/slideLayouts/_rels/slideLayout245.xml.rels><?xml version="1.0" encoding="UTF-8" standalone="yes"?>
<Relationships xmlns="http://schemas.openxmlformats.org/package/2006/relationships"><Relationship Id="rId1" Type="http://schemas.openxmlformats.org/officeDocument/2006/relationships/slideMaster" Target="../slideMasters/slideMaster35.xml"/></Relationships>
</file>

<file path=ppt/slideLayouts/_rels/slideLayout246.xml.rels><?xml version="1.0" encoding="UTF-8" standalone="yes"?>
<Relationships xmlns="http://schemas.openxmlformats.org/package/2006/relationships"><Relationship Id="rId1" Type="http://schemas.openxmlformats.org/officeDocument/2006/relationships/slideMaster" Target="../slideMasters/slideMaster35.xml"/></Relationships>
</file>

<file path=ppt/slideLayouts/_rels/slideLayout247.xml.rels><?xml version="1.0" encoding="UTF-8" standalone="yes"?>
<Relationships xmlns="http://schemas.openxmlformats.org/package/2006/relationships"><Relationship Id="rId1" Type="http://schemas.openxmlformats.org/officeDocument/2006/relationships/slideMaster" Target="../slideMasters/slideMaster35.xml"/></Relationships>
</file>

<file path=ppt/slideLayouts/_rels/slideLayout248.xml.rels><?xml version="1.0" encoding="UTF-8" standalone="yes"?>
<Relationships xmlns="http://schemas.openxmlformats.org/package/2006/relationships"><Relationship Id="rId1" Type="http://schemas.openxmlformats.org/officeDocument/2006/relationships/slideMaster" Target="../slideMasters/slideMaster35.xml"/></Relationships>
</file>

<file path=ppt/slideLayouts/_rels/slideLayout249.xml.rels><?xml version="1.0" encoding="UTF-8" standalone="yes"?>
<Relationships xmlns="http://schemas.openxmlformats.org/package/2006/relationships"><Relationship Id="rId1" Type="http://schemas.openxmlformats.org/officeDocument/2006/relationships/slideMaster" Target="../slideMasters/slideMaster35.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50.xml.rels><?xml version="1.0" encoding="UTF-8" standalone="yes"?>
<Relationships xmlns="http://schemas.openxmlformats.org/package/2006/relationships"><Relationship Id="rId1" Type="http://schemas.openxmlformats.org/officeDocument/2006/relationships/slideMaster" Target="../slideMasters/slideMaster35.xml"/></Relationships>
</file>

<file path=ppt/slideLayouts/_rels/slideLayout251.xml.rels><?xml version="1.0" encoding="UTF-8" standalone="yes"?>
<Relationships xmlns="http://schemas.openxmlformats.org/package/2006/relationships"><Relationship Id="rId1" Type="http://schemas.openxmlformats.org/officeDocument/2006/relationships/slideMaster" Target="../slideMasters/slideMaster35.xml"/></Relationships>
</file>

<file path=ppt/slideLayouts/_rels/slideLayout252.xml.rels><?xml version="1.0" encoding="UTF-8" standalone="yes"?>
<Relationships xmlns="http://schemas.openxmlformats.org/package/2006/relationships"><Relationship Id="rId1" Type="http://schemas.openxmlformats.org/officeDocument/2006/relationships/slideMaster" Target="../slideMasters/slideMaster35.xml"/></Relationships>
</file>

<file path=ppt/slideLayouts/_rels/slideLayout253.xml.rels><?xml version="1.0" encoding="UTF-8" standalone="yes"?>
<Relationships xmlns="http://schemas.openxmlformats.org/package/2006/relationships"><Relationship Id="rId1" Type="http://schemas.openxmlformats.org/officeDocument/2006/relationships/slideMaster" Target="../slideMasters/slideMaster35.xml"/></Relationships>
</file>

<file path=ppt/slideLayouts/_rels/slideLayout254.xml.rels><?xml version="1.0" encoding="UTF-8" standalone="yes"?>
<Relationships xmlns="http://schemas.openxmlformats.org/package/2006/relationships"><Relationship Id="rId1" Type="http://schemas.openxmlformats.org/officeDocument/2006/relationships/slideMaster" Target="../slideMasters/slideMaster35.xml"/></Relationships>
</file>

<file path=ppt/slideLayouts/_rels/slideLayout255.xml.rels><?xml version="1.0" encoding="UTF-8" standalone="yes"?>
<Relationships xmlns="http://schemas.openxmlformats.org/package/2006/relationships"><Relationship Id="rId1" Type="http://schemas.openxmlformats.org/officeDocument/2006/relationships/slideMaster" Target="../slideMasters/slideMaster35.xml"/></Relationships>
</file>

<file path=ppt/slideLayouts/_rels/slideLayout256.xml.rels><?xml version="1.0" encoding="UTF-8" standalone="yes"?>
<Relationships xmlns="http://schemas.openxmlformats.org/package/2006/relationships"><Relationship Id="rId1" Type="http://schemas.openxmlformats.org/officeDocument/2006/relationships/slideMaster" Target="../slideMasters/slideMaster35.xml"/></Relationships>
</file>

<file path=ppt/slideLayouts/_rels/slideLayout257.xml.rels><?xml version="1.0" encoding="UTF-8" standalone="yes"?>
<Relationships xmlns="http://schemas.openxmlformats.org/package/2006/relationships"><Relationship Id="rId1" Type="http://schemas.openxmlformats.org/officeDocument/2006/relationships/slideMaster" Target="../slideMasters/slideMaster35.xml"/></Relationships>
</file>

<file path=ppt/slideLayouts/_rels/slideLayout258.xml.rels><?xml version="1.0" encoding="UTF-8" standalone="yes"?>
<Relationships xmlns="http://schemas.openxmlformats.org/package/2006/relationships"><Relationship Id="rId1" Type="http://schemas.openxmlformats.org/officeDocument/2006/relationships/slideMaster" Target="../slideMasters/slideMaster35.xml"/></Relationships>
</file>

<file path=ppt/slideLayouts/_rels/slideLayout259.xml.rels><?xml version="1.0" encoding="UTF-8" standalone="yes"?>
<Relationships xmlns="http://schemas.openxmlformats.org/package/2006/relationships"><Relationship Id="rId1" Type="http://schemas.openxmlformats.org/officeDocument/2006/relationships/slideMaster" Target="../slideMasters/slideMaster35.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60.xml.rels><?xml version="1.0" encoding="UTF-8" standalone="yes"?>
<Relationships xmlns="http://schemas.openxmlformats.org/package/2006/relationships"><Relationship Id="rId1" Type="http://schemas.openxmlformats.org/officeDocument/2006/relationships/slideMaster" Target="../slideMasters/slideMaster35.xml"/></Relationships>
</file>

<file path=ppt/slideLayouts/_rels/slideLayout261.xml.rels><?xml version="1.0" encoding="UTF-8" standalone="yes"?>
<Relationships xmlns="http://schemas.openxmlformats.org/package/2006/relationships"><Relationship Id="rId1" Type="http://schemas.openxmlformats.org/officeDocument/2006/relationships/slideMaster" Target="../slideMasters/slideMaster35.xml"/></Relationships>
</file>

<file path=ppt/slideLayouts/_rels/slideLayout262.xml.rels><?xml version="1.0" encoding="UTF-8" standalone="yes"?>
<Relationships xmlns="http://schemas.openxmlformats.org/package/2006/relationships"><Relationship Id="rId1" Type="http://schemas.openxmlformats.org/officeDocument/2006/relationships/slideMaster" Target="../slideMasters/slideMaster35.xml"/></Relationships>
</file>

<file path=ppt/slideLayouts/_rels/slideLayout263.xml.rels><?xml version="1.0" encoding="UTF-8" standalone="yes"?>
<Relationships xmlns="http://schemas.openxmlformats.org/package/2006/relationships"><Relationship Id="rId1" Type="http://schemas.openxmlformats.org/officeDocument/2006/relationships/slideMaster" Target="../slideMasters/slideMaster35.xml"/></Relationships>
</file>

<file path=ppt/slideLayouts/_rels/slideLayout264.xml.rels><?xml version="1.0" encoding="UTF-8" standalone="yes"?>
<Relationships xmlns="http://schemas.openxmlformats.org/package/2006/relationships"><Relationship Id="rId1" Type="http://schemas.openxmlformats.org/officeDocument/2006/relationships/slideMaster" Target="../slideMasters/slideMaster35.xml"/></Relationships>
</file>

<file path=ppt/slideLayouts/_rels/slideLayout265.xml.rels><?xml version="1.0" encoding="UTF-8" standalone="yes"?>
<Relationships xmlns="http://schemas.openxmlformats.org/package/2006/relationships"><Relationship Id="rId1" Type="http://schemas.openxmlformats.org/officeDocument/2006/relationships/slideMaster" Target="../slideMasters/slideMaster36.xml"/></Relationships>
</file>

<file path=ppt/slideLayouts/_rels/slideLayout266.xml.rels><?xml version="1.0" encoding="UTF-8" standalone="yes"?>
<Relationships xmlns="http://schemas.openxmlformats.org/package/2006/relationships"><Relationship Id="rId1" Type="http://schemas.openxmlformats.org/officeDocument/2006/relationships/slideMaster" Target="../slideMasters/slideMaster36.xml"/></Relationships>
</file>

<file path=ppt/slideLayouts/_rels/slideLayout267.xml.rels><?xml version="1.0" encoding="UTF-8" standalone="yes"?>
<Relationships xmlns="http://schemas.openxmlformats.org/package/2006/relationships"><Relationship Id="rId1" Type="http://schemas.openxmlformats.org/officeDocument/2006/relationships/slideMaster" Target="../slideMasters/slideMaster36.xml"/></Relationships>
</file>

<file path=ppt/slideLayouts/_rels/slideLayout268.xml.rels><?xml version="1.0" encoding="UTF-8" standalone="yes"?>
<Relationships xmlns="http://schemas.openxmlformats.org/package/2006/relationships"><Relationship Id="rId1" Type="http://schemas.openxmlformats.org/officeDocument/2006/relationships/slideMaster" Target="../slideMasters/slideMaster36.xml"/></Relationships>
</file>

<file path=ppt/slideLayouts/_rels/slideLayout269.xml.rels><?xml version="1.0" encoding="UTF-8" standalone="yes"?>
<Relationships xmlns="http://schemas.openxmlformats.org/package/2006/relationships"><Relationship Id="rId1" Type="http://schemas.openxmlformats.org/officeDocument/2006/relationships/slideMaster" Target="../slideMasters/slideMaster36.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70.xml.rels><?xml version="1.0" encoding="UTF-8" standalone="yes"?>
<Relationships xmlns="http://schemas.openxmlformats.org/package/2006/relationships"><Relationship Id="rId1" Type="http://schemas.openxmlformats.org/officeDocument/2006/relationships/slideMaster" Target="../slideMasters/slideMaster36.xml"/></Relationships>
</file>

<file path=ppt/slideLayouts/_rels/slideLayout271.xml.rels><?xml version="1.0" encoding="UTF-8" standalone="yes"?>
<Relationships xmlns="http://schemas.openxmlformats.org/package/2006/relationships"><Relationship Id="rId1" Type="http://schemas.openxmlformats.org/officeDocument/2006/relationships/slideMaster" Target="../slideMasters/slideMaster36.xml"/></Relationships>
</file>

<file path=ppt/slideLayouts/_rels/slideLayout272.xml.rels><?xml version="1.0" encoding="UTF-8" standalone="yes"?>
<Relationships xmlns="http://schemas.openxmlformats.org/package/2006/relationships"><Relationship Id="rId1" Type="http://schemas.openxmlformats.org/officeDocument/2006/relationships/slideMaster" Target="../slideMasters/slideMaster36.xml"/></Relationships>
</file>

<file path=ppt/slideLayouts/_rels/slideLayout273.xml.rels><?xml version="1.0" encoding="UTF-8" standalone="yes"?>
<Relationships xmlns="http://schemas.openxmlformats.org/package/2006/relationships"><Relationship Id="rId1" Type="http://schemas.openxmlformats.org/officeDocument/2006/relationships/slideMaster" Target="../slideMasters/slideMaster36.xml"/></Relationships>
</file>

<file path=ppt/slideLayouts/_rels/slideLayout274.xml.rels><?xml version="1.0" encoding="UTF-8" standalone="yes"?>
<Relationships xmlns="http://schemas.openxmlformats.org/package/2006/relationships"><Relationship Id="rId1" Type="http://schemas.openxmlformats.org/officeDocument/2006/relationships/slideMaster" Target="../slideMasters/slideMaster36.xml"/></Relationships>
</file>

<file path=ppt/slideLayouts/_rels/slideLayout275.xml.rels><?xml version="1.0" encoding="UTF-8" standalone="yes"?>
<Relationships xmlns="http://schemas.openxmlformats.org/package/2006/relationships"><Relationship Id="rId1" Type="http://schemas.openxmlformats.org/officeDocument/2006/relationships/slideMaster" Target="../slideMasters/slideMaster36.xml"/></Relationships>
</file>

<file path=ppt/slideLayouts/_rels/slideLayout276.xml.rels><?xml version="1.0" encoding="UTF-8" standalone="yes"?>
<Relationships xmlns="http://schemas.openxmlformats.org/package/2006/relationships"><Relationship Id="rId1" Type="http://schemas.openxmlformats.org/officeDocument/2006/relationships/slideMaster" Target="../slideMasters/slideMaster36.xml"/></Relationships>
</file>

<file path=ppt/slideLayouts/_rels/slideLayout277.xml.rels><?xml version="1.0" encoding="UTF-8" standalone="yes"?>
<Relationships xmlns="http://schemas.openxmlformats.org/package/2006/relationships"><Relationship Id="rId1" Type="http://schemas.openxmlformats.org/officeDocument/2006/relationships/slideMaster" Target="../slideMasters/slideMaster36.xml"/></Relationships>
</file>

<file path=ppt/slideLayouts/_rels/slideLayout278.xml.rels><?xml version="1.0" encoding="UTF-8" standalone="yes"?>
<Relationships xmlns="http://schemas.openxmlformats.org/package/2006/relationships"><Relationship Id="rId1" Type="http://schemas.openxmlformats.org/officeDocument/2006/relationships/slideMaster" Target="../slideMasters/slideMaster36.xml"/></Relationships>
</file>

<file path=ppt/slideLayouts/_rels/slideLayout279.xml.rels><?xml version="1.0" encoding="UTF-8" standalone="yes"?>
<Relationships xmlns="http://schemas.openxmlformats.org/package/2006/relationships"><Relationship Id="rId1" Type="http://schemas.openxmlformats.org/officeDocument/2006/relationships/slideMaster" Target="../slideMasters/slideMaster36.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280.xml.rels><?xml version="1.0" encoding="UTF-8" standalone="yes"?>
<Relationships xmlns="http://schemas.openxmlformats.org/package/2006/relationships"><Relationship Id="rId1" Type="http://schemas.openxmlformats.org/officeDocument/2006/relationships/slideMaster" Target="../slideMasters/slideMaster36.xml"/></Relationships>
</file>

<file path=ppt/slideLayouts/_rels/slideLayout281.xml.rels><?xml version="1.0" encoding="UTF-8" standalone="yes"?>
<Relationships xmlns="http://schemas.openxmlformats.org/package/2006/relationships"><Relationship Id="rId1" Type="http://schemas.openxmlformats.org/officeDocument/2006/relationships/slideMaster" Target="../slideMasters/slideMaster36.xml"/></Relationships>
</file>

<file path=ppt/slideLayouts/_rels/slideLayout282.xml.rels><?xml version="1.0" encoding="UTF-8" standalone="yes"?>
<Relationships xmlns="http://schemas.openxmlformats.org/package/2006/relationships"><Relationship Id="rId1" Type="http://schemas.openxmlformats.org/officeDocument/2006/relationships/slideMaster" Target="../slideMasters/slideMaster36.xml"/></Relationships>
</file>

<file path=ppt/slideLayouts/_rels/slideLayout283.xml.rels><?xml version="1.0" encoding="UTF-8" standalone="yes"?>
<Relationships xmlns="http://schemas.openxmlformats.org/package/2006/relationships"><Relationship Id="rId1" Type="http://schemas.openxmlformats.org/officeDocument/2006/relationships/slideMaster" Target="../slideMasters/slideMaster36.xml"/></Relationships>
</file>

<file path=ppt/slideLayouts/_rels/slideLayout284.xml.rels><?xml version="1.0" encoding="UTF-8" standalone="yes"?>
<Relationships xmlns="http://schemas.openxmlformats.org/package/2006/relationships"><Relationship Id="rId1" Type="http://schemas.openxmlformats.org/officeDocument/2006/relationships/slideMaster" Target="../slideMasters/slideMaster36.xml"/></Relationships>
</file>

<file path=ppt/slideLayouts/_rels/slideLayout285.xml.rels><?xml version="1.0" encoding="UTF-8" standalone="yes"?>
<Relationships xmlns="http://schemas.openxmlformats.org/package/2006/relationships"><Relationship Id="rId1" Type="http://schemas.openxmlformats.org/officeDocument/2006/relationships/slideMaster" Target="../slideMasters/slideMaster36.xml"/></Relationships>
</file>

<file path=ppt/slideLayouts/_rels/slideLayout286.xml.rels><?xml version="1.0" encoding="UTF-8" standalone="yes"?>
<Relationships xmlns="http://schemas.openxmlformats.org/package/2006/relationships"><Relationship Id="rId1" Type="http://schemas.openxmlformats.org/officeDocument/2006/relationships/slideMaster" Target="../slideMasters/slideMaster36.xml"/></Relationships>
</file>

<file path=ppt/slideLayouts/_rels/slideLayout287.xml.rels><?xml version="1.0" encoding="UTF-8" standalone="yes"?>
<Relationships xmlns="http://schemas.openxmlformats.org/package/2006/relationships"><Relationship Id="rId1" Type="http://schemas.openxmlformats.org/officeDocument/2006/relationships/slideMaster" Target="../slideMasters/slideMaster36.xml"/></Relationships>
</file>

<file path=ppt/slideLayouts/_rels/slideLayout288.xml.rels><?xml version="1.0" encoding="UTF-8" standalone="yes"?>
<Relationships xmlns="http://schemas.openxmlformats.org/package/2006/relationships"><Relationship Id="rId1" Type="http://schemas.openxmlformats.org/officeDocument/2006/relationships/slideMaster" Target="../slideMasters/slideMaster36.xml"/></Relationships>
</file>

<file path=ppt/slideLayouts/_rels/slideLayout289.xml.rels><?xml version="1.0" encoding="UTF-8" standalone="yes"?>
<Relationships xmlns="http://schemas.openxmlformats.org/package/2006/relationships"><Relationship Id="rId1" Type="http://schemas.openxmlformats.org/officeDocument/2006/relationships/slideMaster" Target="../slideMasters/slideMaster37.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290.xml.rels><?xml version="1.0" encoding="UTF-8" standalone="yes"?>
<Relationships xmlns="http://schemas.openxmlformats.org/package/2006/relationships"><Relationship Id="rId1" Type="http://schemas.openxmlformats.org/officeDocument/2006/relationships/slideMaster" Target="../slideMasters/slideMaster37.xml"/></Relationships>
</file>

<file path=ppt/slideLayouts/_rels/slideLayout291.xml.rels><?xml version="1.0" encoding="UTF-8" standalone="yes"?>
<Relationships xmlns="http://schemas.openxmlformats.org/package/2006/relationships"><Relationship Id="rId1" Type="http://schemas.openxmlformats.org/officeDocument/2006/relationships/slideMaster" Target="../slideMasters/slideMaster37.xml"/></Relationships>
</file>

<file path=ppt/slideLayouts/_rels/slideLayout292.xml.rels><?xml version="1.0" encoding="UTF-8" standalone="yes"?>
<Relationships xmlns="http://schemas.openxmlformats.org/package/2006/relationships"><Relationship Id="rId1" Type="http://schemas.openxmlformats.org/officeDocument/2006/relationships/slideMaster" Target="../slideMasters/slideMaster37.xml"/></Relationships>
</file>

<file path=ppt/slideLayouts/_rels/slideLayout293.xml.rels><?xml version="1.0" encoding="UTF-8" standalone="yes"?>
<Relationships xmlns="http://schemas.openxmlformats.org/package/2006/relationships"><Relationship Id="rId1" Type="http://schemas.openxmlformats.org/officeDocument/2006/relationships/slideMaster" Target="../slideMasters/slideMaster37.xml"/></Relationships>
</file>

<file path=ppt/slideLayouts/_rels/slideLayout294.xml.rels><?xml version="1.0" encoding="UTF-8" standalone="yes"?>
<Relationships xmlns="http://schemas.openxmlformats.org/package/2006/relationships"><Relationship Id="rId1" Type="http://schemas.openxmlformats.org/officeDocument/2006/relationships/slideMaster" Target="../slideMasters/slideMaster37.xml"/></Relationships>
</file>

<file path=ppt/slideLayouts/_rels/slideLayout295.xml.rels><?xml version="1.0" encoding="UTF-8" standalone="yes"?>
<Relationships xmlns="http://schemas.openxmlformats.org/package/2006/relationships"><Relationship Id="rId1" Type="http://schemas.openxmlformats.org/officeDocument/2006/relationships/slideMaster" Target="../slideMasters/slideMaster37.xml"/></Relationships>
</file>

<file path=ppt/slideLayouts/_rels/slideLayout296.xml.rels><?xml version="1.0" encoding="UTF-8" standalone="yes"?>
<Relationships xmlns="http://schemas.openxmlformats.org/package/2006/relationships"><Relationship Id="rId1" Type="http://schemas.openxmlformats.org/officeDocument/2006/relationships/slideMaster" Target="../slideMasters/slideMaster37.xml"/></Relationships>
</file>

<file path=ppt/slideLayouts/_rels/slideLayout297.xml.rels><?xml version="1.0" encoding="UTF-8" standalone="yes"?>
<Relationships xmlns="http://schemas.openxmlformats.org/package/2006/relationships"><Relationship Id="rId1" Type="http://schemas.openxmlformats.org/officeDocument/2006/relationships/slideMaster" Target="../slideMasters/slideMaster37.xml"/></Relationships>
</file>

<file path=ppt/slideLayouts/_rels/slideLayout298.xml.rels><?xml version="1.0" encoding="UTF-8" standalone="yes"?>
<Relationships xmlns="http://schemas.openxmlformats.org/package/2006/relationships"><Relationship Id="rId1" Type="http://schemas.openxmlformats.org/officeDocument/2006/relationships/slideMaster" Target="../slideMasters/slideMaster37.xml"/></Relationships>
</file>

<file path=ppt/slideLayouts/_rels/slideLayout299.xml.rels><?xml version="1.0" encoding="UTF-8" standalone="yes"?>
<Relationships xmlns="http://schemas.openxmlformats.org/package/2006/relationships"><Relationship Id="rId1" Type="http://schemas.openxmlformats.org/officeDocument/2006/relationships/slideMaster" Target="../slideMasters/slideMaster37.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300.xml.rels><?xml version="1.0" encoding="UTF-8" standalone="yes"?>
<Relationships xmlns="http://schemas.openxmlformats.org/package/2006/relationships"><Relationship Id="rId1" Type="http://schemas.openxmlformats.org/officeDocument/2006/relationships/slideMaster" Target="../slideMasters/slideMaster37.xml"/></Relationships>
</file>

<file path=ppt/slideLayouts/_rels/slideLayout301.xml.rels><?xml version="1.0" encoding="UTF-8" standalone="yes"?>
<Relationships xmlns="http://schemas.openxmlformats.org/package/2006/relationships"><Relationship Id="rId1" Type="http://schemas.openxmlformats.org/officeDocument/2006/relationships/slideMaster" Target="../slideMasters/slideMaster37.xml"/></Relationships>
</file>

<file path=ppt/slideLayouts/_rels/slideLayout302.xml.rels><?xml version="1.0" encoding="UTF-8" standalone="yes"?>
<Relationships xmlns="http://schemas.openxmlformats.org/package/2006/relationships"><Relationship Id="rId1" Type="http://schemas.openxmlformats.org/officeDocument/2006/relationships/slideMaster" Target="../slideMasters/slideMaster37.xml"/></Relationships>
</file>

<file path=ppt/slideLayouts/_rels/slideLayout303.xml.rels><?xml version="1.0" encoding="UTF-8" standalone="yes"?>
<Relationships xmlns="http://schemas.openxmlformats.org/package/2006/relationships"><Relationship Id="rId1" Type="http://schemas.openxmlformats.org/officeDocument/2006/relationships/slideMaster" Target="../slideMasters/slideMaster37.xml"/></Relationships>
</file>

<file path=ppt/slideLayouts/_rels/slideLayout304.xml.rels><?xml version="1.0" encoding="UTF-8" standalone="yes"?>
<Relationships xmlns="http://schemas.openxmlformats.org/package/2006/relationships"><Relationship Id="rId1" Type="http://schemas.openxmlformats.org/officeDocument/2006/relationships/slideMaster" Target="../slideMasters/slideMaster37.xml"/></Relationships>
</file>

<file path=ppt/slideLayouts/_rels/slideLayout305.xml.rels><?xml version="1.0" encoding="UTF-8" standalone="yes"?>
<Relationships xmlns="http://schemas.openxmlformats.org/package/2006/relationships"><Relationship Id="rId1" Type="http://schemas.openxmlformats.org/officeDocument/2006/relationships/slideMaster" Target="../slideMasters/slideMaster37.xml"/></Relationships>
</file>

<file path=ppt/slideLayouts/_rels/slideLayout306.xml.rels><?xml version="1.0" encoding="UTF-8" standalone="yes"?>
<Relationships xmlns="http://schemas.openxmlformats.org/package/2006/relationships"><Relationship Id="rId1" Type="http://schemas.openxmlformats.org/officeDocument/2006/relationships/slideMaster" Target="../slideMasters/slideMaster37.xml"/></Relationships>
</file>

<file path=ppt/slideLayouts/_rels/slideLayout307.xml.rels><?xml version="1.0" encoding="UTF-8" standalone="yes"?>
<Relationships xmlns="http://schemas.openxmlformats.org/package/2006/relationships"><Relationship Id="rId1" Type="http://schemas.openxmlformats.org/officeDocument/2006/relationships/slideMaster" Target="../slideMasters/slideMaster38.xml"/></Relationships>
</file>

<file path=ppt/slideLayouts/_rels/slideLayout308.xml.rels><?xml version="1.0" encoding="UTF-8" standalone="yes"?>
<Relationships xmlns="http://schemas.openxmlformats.org/package/2006/relationships"><Relationship Id="rId1" Type="http://schemas.openxmlformats.org/officeDocument/2006/relationships/slideMaster" Target="../slideMasters/slideMaster38.xml"/></Relationships>
</file>

<file path=ppt/slideLayouts/_rels/slideLayout309.xml.rels><?xml version="1.0" encoding="UTF-8" standalone="yes"?>
<Relationships xmlns="http://schemas.openxmlformats.org/package/2006/relationships"><Relationship Id="rId1" Type="http://schemas.openxmlformats.org/officeDocument/2006/relationships/slideMaster" Target="../slideMasters/slideMaster38.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310.xml.rels><?xml version="1.0" encoding="UTF-8" standalone="yes"?>
<Relationships xmlns="http://schemas.openxmlformats.org/package/2006/relationships"><Relationship Id="rId1" Type="http://schemas.openxmlformats.org/officeDocument/2006/relationships/slideMaster" Target="../slideMasters/slideMaster38.xml"/></Relationships>
</file>

<file path=ppt/slideLayouts/_rels/slideLayout311.xml.rels><?xml version="1.0" encoding="UTF-8" standalone="yes"?>
<Relationships xmlns="http://schemas.openxmlformats.org/package/2006/relationships"><Relationship Id="rId1" Type="http://schemas.openxmlformats.org/officeDocument/2006/relationships/slideMaster" Target="../slideMasters/slideMaster38.xml"/></Relationships>
</file>

<file path=ppt/slideLayouts/_rels/slideLayout312.xml.rels><?xml version="1.0" encoding="UTF-8" standalone="yes"?>
<Relationships xmlns="http://schemas.openxmlformats.org/package/2006/relationships"><Relationship Id="rId1" Type="http://schemas.openxmlformats.org/officeDocument/2006/relationships/slideMaster" Target="../slideMasters/slideMaster38.xml"/></Relationships>
</file>

<file path=ppt/slideLayouts/_rels/slideLayout313.xml.rels><?xml version="1.0" encoding="UTF-8" standalone="yes"?>
<Relationships xmlns="http://schemas.openxmlformats.org/package/2006/relationships"><Relationship Id="rId1" Type="http://schemas.openxmlformats.org/officeDocument/2006/relationships/slideMaster" Target="../slideMasters/slideMaster38.xml"/></Relationships>
</file>

<file path=ppt/slideLayouts/_rels/slideLayout314.xml.rels><?xml version="1.0" encoding="UTF-8" standalone="yes"?>
<Relationships xmlns="http://schemas.openxmlformats.org/package/2006/relationships"><Relationship Id="rId1" Type="http://schemas.openxmlformats.org/officeDocument/2006/relationships/slideMaster" Target="../slideMasters/slideMaster38.xml"/></Relationships>
</file>

<file path=ppt/slideLayouts/_rels/slideLayout315.xml.rels><?xml version="1.0" encoding="UTF-8" standalone="yes"?>
<Relationships xmlns="http://schemas.openxmlformats.org/package/2006/relationships"><Relationship Id="rId1" Type="http://schemas.openxmlformats.org/officeDocument/2006/relationships/slideMaster" Target="../slideMasters/slideMaster38.xml"/></Relationships>
</file>

<file path=ppt/slideLayouts/_rels/slideLayout316.xml.rels><?xml version="1.0" encoding="UTF-8" standalone="yes"?>
<Relationships xmlns="http://schemas.openxmlformats.org/package/2006/relationships"><Relationship Id="rId1" Type="http://schemas.openxmlformats.org/officeDocument/2006/relationships/slideMaster" Target="../slideMasters/slideMaster38.xml"/></Relationships>
</file>

<file path=ppt/slideLayouts/_rels/slideLayout317.xml.rels><?xml version="1.0" encoding="UTF-8" standalone="yes"?>
<Relationships xmlns="http://schemas.openxmlformats.org/package/2006/relationships"><Relationship Id="rId1" Type="http://schemas.openxmlformats.org/officeDocument/2006/relationships/slideMaster" Target="../slideMasters/slideMaster38.xml"/></Relationships>
</file>

<file path=ppt/slideLayouts/_rels/slideLayout318.xml.rels><?xml version="1.0" encoding="UTF-8" standalone="yes"?>
<Relationships xmlns="http://schemas.openxmlformats.org/package/2006/relationships"><Relationship Id="rId1" Type="http://schemas.openxmlformats.org/officeDocument/2006/relationships/slideMaster" Target="../slideMasters/slideMaster39.xml"/></Relationships>
</file>

<file path=ppt/slideLayouts/_rels/slideLayout319.xml.rels><?xml version="1.0" encoding="UTF-8" standalone="yes"?>
<Relationships xmlns="http://schemas.openxmlformats.org/package/2006/relationships"><Relationship Id="rId1" Type="http://schemas.openxmlformats.org/officeDocument/2006/relationships/slideMaster" Target="../slideMasters/slideMaster39.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320.xml.rels><?xml version="1.0" encoding="UTF-8" standalone="yes"?>
<Relationships xmlns="http://schemas.openxmlformats.org/package/2006/relationships"><Relationship Id="rId1" Type="http://schemas.openxmlformats.org/officeDocument/2006/relationships/slideMaster" Target="../slideMasters/slideMaster39.xml"/></Relationships>
</file>

<file path=ppt/slideLayouts/_rels/slideLayout321.xml.rels><?xml version="1.0" encoding="UTF-8" standalone="yes"?>
<Relationships xmlns="http://schemas.openxmlformats.org/package/2006/relationships"><Relationship Id="rId1" Type="http://schemas.openxmlformats.org/officeDocument/2006/relationships/slideMaster" Target="../slideMasters/slideMaster39.xml"/></Relationships>
</file>

<file path=ppt/slideLayouts/_rels/slideLayout322.xml.rels><?xml version="1.0" encoding="UTF-8" standalone="yes"?>
<Relationships xmlns="http://schemas.openxmlformats.org/package/2006/relationships"><Relationship Id="rId1" Type="http://schemas.openxmlformats.org/officeDocument/2006/relationships/slideMaster" Target="../slideMasters/slideMaster39.xml"/></Relationships>
</file>

<file path=ppt/slideLayouts/_rels/slideLayout323.xml.rels><?xml version="1.0" encoding="UTF-8" standalone="yes"?>
<Relationships xmlns="http://schemas.openxmlformats.org/package/2006/relationships"><Relationship Id="rId1" Type="http://schemas.openxmlformats.org/officeDocument/2006/relationships/slideMaster" Target="../slideMasters/slideMaster39.xml"/></Relationships>
</file>

<file path=ppt/slideLayouts/_rels/slideLayout324.xml.rels><?xml version="1.0" encoding="UTF-8" standalone="yes"?>
<Relationships xmlns="http://schemas.openxmlformats.org/package/2006/relationships"><Relationship Id="rId1" Type="http://schemas.openxmlformats.org/officeDocument/2006/relationships/slideMaster" Target="../slideMasters/slideMaster39.xml"/></Relationships>
</file>

<file path=ppt/slideLayouts/_rels/slideLayout325.xml.rels><?xml version="1.0" encoding="UTF-8" standalone="yes"?>
<Relationships xmlns="http://schemas.openxmlformats.org/package/2006/relationships"><Relationship Id="rId1" Type="http://schemas.openxmlformats.org/officeDocument/2006/relationships/slideMaster" Target="../slideMasters/slideMaster39.xml"/></Relationships>
</file>

<file path=ppt/slideLayouts/_rels/slideLayout326.xml.rels><?xml version="1.0" encoding="UTF-8" standalone="yes"?>
<Relationships xmlns="http://schemas.openxmlformats.org/package/2006/relationships"><Relationship Id="rId1" Type="http://schemas.openxmlformats.org/officeDocument/2006/relationships/slideMaster" Target="../slideMasters/slideMaster39.xml"/></Relationships>
</file>

<file path=ppt/slideLayouts/_rels/slideLayout327.xml.rels><?xml version="1.0" encoding="UTF-8" standalone="yes"?>
<Relationships xmlns="http://schemas.openxmlformats.org/package/2006/relationships"><Relationship Id="rId1" Type="http://schemas.openxmlformats.org/officeDocument/2006/relationships/slideMaster" Target="../slideMasters/slideMaster39.xml"/></Relationships>
</file>

<file path=ppt/slideLayouts/_rels/slideLayout328.xml.rels><?xml version="1.0" encoding="UTF-8" standalone="yes"?>
<Relationships xmlns="http://schemas.openxmlformats.org/package/2006/relationships"><Relationship Id="rId1" Type="http://schemas.openxmlformats.org/officeDocument/2006/relationships/slideMaster" Target="../slideMasters/slideMaster39.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空白">
    <p:spTree>
      <p:nvGrpSpPr>
        <p:cNvPr id="1" name=""/>
        <p:cNvGrpSpPr/>
        <p:nvPr/>
      </p:nvGrpSpPr>
      <p:grpSpPr>
        <a:xfrm>
          <a:off x="0" y="0"/>
          <a:ext cx="0" cy="0"/>
          <a:chOff x="0" y="0"/>
          <a:chExt cx="0" cy="0"/>
        </a:xfrm>
      </p:grpSpPr>
      <p:sp>
        <p:nvSpPr>
          <p:cNvPr id="4" name="Title 3"/>
          <p:cNvSpPr>
            <a:spLocks noGrp="1"/>
          </p:cNvSpPr>
          <p:nvPr>
            <p:ph type="title"/>
          </p:nvPr>
        </p:nvSpPr>
        <p:spPr>
          <a:xfrm>
            <a:off x="755651" y="2263349"/>
            <a:ext cx="5688013" cy="561674"/>
          </a:xfrm>
          <a:prstGeom prst="rect">
            <a:avLst/>
          </a:prstGeom>
        </p:spPr>
        <p:txBody>
          <a:bodyPr/>
          <a:lstStyle/>
          <a:p>
            <a:r>
              <a:rPr lang="zh-CN" altLang="en-US" smtClean="0"/>
              <a:t>单击此处编辑母版标题样式</a:t>
            </a:r>
            <a:endParaRPr lang="en-US"/>
          </a:p>
        </p:txBody>
      </p:sp>
    </p:spTree>
    <p:extLst>
      <p:ext uri="{BB962C8B-B14F-4D97-AF65-F5344CB8AC3E}">
        <p14:creationId xmlns="" xmlns:p14="http://schemas.microsoft.com/office/powerpoint/2010/main" val="2404942301"/>
      </p:ext>
    </p:extLst>
  </p:cSld>
  <p:clrMapOvr>
    <a:masterClrMapping/>
  </p:clrMapOvr>
  <p:transition advClick="0" advTm="8000">
    <p:fade thruBlk="1"/>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45"/>
            <a:ext cx="7772400" cy="1470025"/>
          </a:xfrm>
          <a:prstGeom prst="rect">
            <a:avLst/>
          </a:prstGeo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Tree>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preserve="1" userDrawn="1">
  <p:cSld name="16_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421135" y="536029"/>
            <a:ext cx="8365056" cy="745784"/>
          </a:xfrm>
          <a:prstGeom prst="rect">
            <a:avLst/>
          </a:prstGeom>
        </p:spPr>
        <p:txBody>
          <a:bodyPr/>
          <a:lstStyle>
            <a:lvl1pPr>
              <a:defRPr sz="2400" b="1">
                <a:solidFill>
                  <a:srgbClr val="C00000"/>
                </a:solidFill>
                <a:latin typeface="Arial" pitchFamily="34" charset="0"/>
                <a:cs typeface="Arial" pitchFamily="34" charset="0"/>
              </a:defRPr>
            </a:lvl1pPr>
          </a:lstStyle>
          <a:p>
            <a:r>
              <a:rPr lang="zh-CN" altLang="en-US" smtClean="0"/>
              <a:t>单击此处编辑母版标题样式</a:t>
            </a:r>
            <a:endParaRPr lang="en-US" dirty="0"/>
          </a:p>
        </p:txBody>
      </p:sp>
    </p:spTree>
    <p:extLst>
      <p:ext uri="{BB962C8B-B14F-4D97-AF65-F5344CB8AC3E}">
        <p14:creationId xmlns="" xmlns:p14="http://schemas.microsoft.com/office/powerpoint/2010/main" val="1624869439"/>
      </p:ext>
    </p:extLst>
  </p:cSld>
  <p:clrMapOvr>
    <a:masterClrMapping/>
  </p:clrMapOvr>
  <p:transition advClick="0" advTm="8000">
    <p:fade thruBlk="1"/>
  </p:transition>
  <p:timing>
    <p:tnLst>
      <p:par>
        <p:cTn id="1" dur="indefinite" restart="never" nodeType="tmRoot"/>
      </p:par>
    </p:tnLst>
  </p:timing>
</p:sldLayout>
</file>

<file path=ppt/slideLayouts/slideLayout101.xml><?xml version="1.0" encoding="utf-8"?>
<p:sldLayout xmlns:a="http://schemas.openxmlformats.org/drawingml/2006/main" xmlns:r="http://schemas.openxmlformats.org/officeDocument/2006/relationships" xmlns:p="http://schemas.openxmlformats.org/presentationml/2006/main" preserve="1" userDrawn="1">
  <p:cSld name="17_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421135" y="536029"/>
            <a:ext cx="8365056" cy="745784"/>
          </a:xfrm>
          <a:prstGeom prst="rect">
            <a:avLst/>
          </a:prstGeom>
        </p:spPr>
        <p:txBody>
          <a:bodyPr/>
          <a:lstStyle>
            <a:lvl1pPr>
              <a:defRPr sz="2400" b="1">
                <a:solidFill>
                  <a:srgbClr val="C00000"/>
                </a:solidFill>
                <a:latin typeface="Arial" pitchFamily="34" charset="0"/>
                <a:cs typeface="Arial" pitchFamily="34" charset="0"/>
              </a:defRPr>
            </a:lvl1pPr>
          </a:lstStyle>
          <a:p>
            <a:r>
              <a:rPr lang="zh-CN" altLang="en-US" smtClean="0"/>
              <a:t>单击此处编辑母版标题样式</a:t>
            </a:r>
            <a:endParaRPr lang="en-US" dirty="0"/>
          </a:p>
        </p:txBody>
      </p:sp>
    </p:spTree>
    <p:extLst>
      <p:ext uri="{BB962C8B-B14F-4D97-AF65-F5344CB8AC3E}">
        <p14:creationId xmlns="" xmlns:p14="http://schemas.microsoft.com/office/powerpoint/2010/main" val="1624869439"/>
      </p:ext>
    </p:extLst>
  </p:cSld>
  <p:clrMapOvr>
    <a:masterClrMapping/>
  </p:clrMapOvr>
  <p:transition advClick="0" advTm="8000">
    <p:fade thruBlk="1"/>
  </p:transition>
  <p:timing>
    <p:tnLst>
      <p:par>
        <p:cTn id="1" dur="indefinite" restart="never" nodeType="tmRoot"/>
      </p:par>
    </p:tnLst>
  </p:timing>
</p:sldLayout>
</file>

<file path=ppt/slideLayouts/slideLayout102.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755650" y="369035"/>
            <a:ext cx="7632700" cy="745784"/>
          </a:xfrm>
          <a:prstGeom prst="rect">
            <a:avLst/>
          </a:prstGeom>
        </p:spPr>
        <p:txBody>
          <a:bodyPr/>
          <a:lstStyle/>
          <a:p>
            <a:r>
              <a:rPr lang="zh-CN" altLang="en-US" smtClean="0"/>
              <a:t>单击此处编辑母版标题样式</a:t>
            </a:r>
            <a:endParaRPr lang="en-US"/>
          </a:p>
        </p:txBody>
      </p:sp>
      <p:sp>
        <p:nvSpPr>
          <p:cNvPr id="4" name="Content Placeholder 3"/>
          <p:cNvSpPr>
            <a:spLocks noGrp="1"/>
          </p:cNvSpPr>
          <p:nvPr>
            <p:ph sz="quarter" idx="10"/>
          </p:nvPr>
        </p:nvSpPr>
        <p:spPr>
          <a:xfrm>
            <a:off x="755650" y="1297019"/>
            <a:ext cx="7596000" cy="4800000"/>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Tree>
    <p:extLst>
      <p:ext uri="{BB962C8B-B14F-4D97-AF65-F5344CB8AC3E}">
        <p14:creationId xmlns="" xmlns:p14="http://schemas.microsoft.com/office/powerpoint/2010/main" val="330038153"/>
      </p:ext>
    </p:extLst>
  </p:cSld>
  <p:clrMapOvr>
    <a:masterClrMapping/>
  </p:clrMapOvr>
  <p:transition advClick="0" advTm="8000">
    <p:fade thruBlk="1"/>
  </p:transition>
  <p:timing>
    <p:tnLst>
      <p:par>
        <p:cTn id="1" dur="indefinite" restart="never" nodeType="tmRoot"/>
      </p:par>
    </p:tnLst>
  </p:timing>
</p:sldLayout>
</file>

<file path=ppt/slideLayouts/slideLayout103.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Title 1"/>
          <p:cNvSpPr>
            <a:spLocks noGrp="1"/>
          </p:cNvSpPr>
          <p:nvPr>
            <p:ph type="title"/>
          </p:nvPr>
        </p:nvSpPr>
        <p:spPr>
          <a:xfrm>
            <a:off x="421135" y="536029"/>
            <a:ext cx="8365056" cy="745784"/>
          </a:xfrm>
          <a:prstGeom prst="rect">
            <a:avLst/>
          </a:prstGeom>
        </p:spPr>
        <p:txBody>
          <a:bodyPr/>
          <a:lstStyle>
            <a:lvl1pPr>
              <a:defRPr sz="2400" b="1">
                <a:solidFill>
                  <a:srgbClr val="C00000"/>
                </a:solidFill>
                <a:latin typeface="Arial" pitchFamily="34" charset="0"/>
                <a:cs typeface="Arial" pitchFamily="34" charset="0"/>
              </a:defRPr>
            </a:lvl1pPr>
          </a:lstStyle>
          <a:p>
            <a:r>
              <a:rPr lang="zh-CN" altLang="en-US" smtClean="0"/>
              <a:t>单击此处编辑母版标题样式</a:t>
            </a:r>
            <a:endParaRPr lang="en-US" dirty="0"/>
          </a:p>
        </p:txBody>
      </p:sp>
    </p:spTree>
    <p:extLst>
      <p:ext uri="{BB962C8B-B14F-4D97-AF65-F5344CB8AC3E}">
        <p14:creationId xmlns="" xmlns:p14="http://schemas.microsoft.com/office/powerpoint/2010/main" val="1624869439"/>
      </p:ext>
    </p:extLst>
  </p:cSld>
  <p:clrMapOvr>
    <a:masterClrMapping/>
  </p:clrMapOvr>
  <p:transition advClick="0" advTm="8000">
    <p:fade thruBlk="1"/>
  </p:transition>
  <p:timing>
    <p:tnLst>
      <p:par>
        <p:cTn id="1" dur="indefinite" restart="never" nodeType="tmRoot"/>
      </p:par>
    </p:tnLst>
  </p:timing>
</p:sldLayout>
</file>

<file path=ppt/slideLayouts/slideLayout104.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4" name="Rectangle 13"/>
          <p:cNvSpPr>
            <a:spLocks noGrp="1" noChangeArrowheads="1"/>
          </p:cNvSpPr>
          <p:nvPr>
            <p:ph type="title"/>
          </p:nvPr>
        </p:nvSpPr>
        <p:spPr bwMode="auto">
          <a:xfrm>
            <a:off x="657054" y="203527"/>
            <a:ext cx="7829892" cy="871537"/>
          </a:xfrm>
          <a:prstGeom prst="rect">
            <a:avLst/>
          </a:prstGeom>
          <a:noFill/>
          <a:ln w="9525">
            <a:noFill/>
            <a:miter lim="800000"/>
            <a:headEnd/>
            <a:tailEnd/>
          </a:ln>
        </p:spPr>
        <p:txBody>
          <a:bodyPr vert="horz" wrap="square" lIns="0" tIns="30040" rIns="60081" bIns="30040" numCol="1" anchor="t" anchorCtr="0" compatLnSpc="1">
            <a:prstTxWarp prst="textNoShape">
              <a:avLst/>
            </a:prstTxWarp>
          </a:bodyPr>
          <a:lstStyle/>
          <a:p>
            <a:pPr lvl="0"/>
            <a:r>
              <a:rPr lang="zh-CN" altLang="en-US" smtClean="0"/>
              <a:t>单击此处编辑母版标题样式</a:t>
            </a:r>
            <a:endParaRPr lang="zh-CN" altLang="en-US" dirty="0" smtClean="0"/>
          </a:p>
        </p:txBody>
      </p:sp>
      <p:sp>
        <p:nvSpPr>
          <p:cNvPr id="5" name="Slide Number Placeholder 12"/>
          <p:cNvSpPr>
            <a:spLocks noGrp="1"/>
          </p:cNvSpPr>
          <p:nvPr>
            <p:ph type="sldNum" sz="quarter" idx="4"/>
          </p:nvPr>
        </p:nvSpPr>
        <p:spPr>
          <a:xfrm>
            <a:off x="5766506" y="6380736"/>
            <a:ext cx="2134234" cy="365125"/>
          </a:xfrm>
          <a:prstGeom prst="rect">
            <a:avLst/>
          </a:prstGeom>
        </p:spPr>
        <p:txBody>
          <a:bodyPr vert="horz" lIns="68562" tIns="34281" rIns="68562" bIns="34281" rtlCol="0" anchor="ctr"/>
          <a:lstStyle>
            <a:lvl1pPr algn="ctr">
              <a:defRPr sz="700">
                <a:solidFill>
                  <a:schemeClr val="tx1"/>
                </a:solidFill>
                <a:latin typeface="Arial" pitchFamily="34" charset="0"/>
                <a:cs typeface="Arial" pitchFamily="34" charset="0"/>
              </a:defRPr>
            </a:lvl1pPr>
          </a:lstStyle>
          <a:p>
            <a:fld id="{239D4E79-70A3-4A35-BE75-3D97D1B6C811}" type="slidenum">
              <a:rPr lang="en-US" smtClean="0">
                <a:solidFill>
                  <a:srgbClr val="000000"/>
                </a:solidFill>
              </a:rPr>
              <a:pPr/>
              <a:t>‹#›</a:t>
            </a:fld>
            <a:endParaRPr lang="en-US" dirty="0">
              <a:solidFill>
                <a:srgbClr val="000000"/>
              </a:solidFill>
            </a:endParaRPr>
          </a:p>
        </p:txBody>
      </p:sp>
    </p:spTree>
    <p:extLst>
      <p:ext uri="{BB962C8B-B14F-4D97-AF65-F5344CB8AC3E}">
        <p14:creationId xmlns="" xmlns:p14="http://schemas.microsoft.com/office/powerpoint/2010/main" val="974632320"/>
      </p:ext>
    </p:extLst>
  </p:cSld>
  <p:clrMapOvr>
    <a:masterClrMapping/>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
        <p:nvSpPr>
          <p:cNvPr id="2" name="标题 1"/>
          <p:cNvSpPr>
            <a:spLocks noGrp="1"/>
          </p:cNvSpPr>
          <p:nvPr>
            <p:ph type="title" hasCustomPrompt="1"/>
          </p:nvPr>
        </p:nvSpPr>
        <p:spPr>
          <a:xfrm>
            <a:off x="652463" y="430227"/>
            <a:ext cx="7747000" cy="871537"/>
          </a:xfrm>
          <a:prstGeom prst="rect">
            <a:avLst/>
          </a:prstGeom>
        </p:spPr>
        <p:txBody>
          <a:bodyPr lIns="68562" tIns="34281" rIns="68562" bIns="34281"/>
          <a:lstStyle>
            <a:lvl1pPr>
              <a:defRPr sz="3200">
                <a:latin typeface="+mj-lt"/>
              </a:defRPr>
            </a:lvl1pPr>
          </a:lstStyle>
          <a:p>
            <a:r>
              <a:rPr lang="en-US" altLang="zh-CN" dirty="0" err="1" smtClean="0"/>
              <a:t>aabb</a:t>
            </a:r>
            <a:endParaRPr lang="zh-CN" altLang="en-US" dirty="0"/>
          </a:p>
        </p:txBody>
      </p:sp>
      <p:sp>
        <p:nvSpPr>
          <p:cNvPr id="3" name="内容占位符 2"/>
          <p:cNvSpPr>
            <a:spLocks noGrp="1"/>
          </p:cNvSpPr>
          <p:nvPr>
            <p:ph idx="1" hasCustomPrompt="1"/>
          </p:nvPr>
        </p:nvSpPr>
        <p:spPr>
          <a:xfrm>
            <a:off x="652463" y="1641484"/>
            <a:ext cx="7931150" cy="4194175"/>
          </a:xfrm>
          <a:prstGeom prst="rect">
            <a:avLst/>
          </a:prstGeom>
        </p:spPr>
        <p:txBody>
          <a:bodyPr lIns="68562" tIns="34281" rIns="68562" bIns="34281"/>
          <a:lstStyle>
            <a:lvl1pPr>
              <a:buClr>
                <a:schemeClr val="tx2"/>
              </a:buClr>
              <a:defRPr/>
            </a:lvl1pPr>
            <a:lvl2pPr>
              <a:buClr>
                <a:schemeClr val="tx2"/>
              </a:buClr>
              <a:defRPr/>
            </a:lvl2pPr>
            <a:lvl3pPr>
              <a:buClr>
                <a:schemeClr val="tx2"/>
              </a:buClr>
              <a:defRPr/>
            </a:lvl3pPr>
            <a:lvl4pPr>
              <a:buClr>
                <a:schemeClr val="tx2"/>
              </a:buClr>
              <a:defRPr/>
            </a:lvl4pPr>
            <a:lvl5pPr>
              <a:buClr>
                <a:schemeClr val="tx2"/>
              </a:buClr>
              <a:defRPr/>
            </a:lvl5pPr>
          </a:lstStyle>
          <a:p>
            <a:pPr lvl="0"/>
            <a:r>
              <a:rPr lang="en-US" altLang="zh-CN" dirty="0" err="1" smtClean="0"/>
              <a:t>Aaaa</a:t>
            </a:r>
            <a:endParaRPr lang="zh-CN" altLang="en-US" dirty="0" smtClean="0"/>
          </a:p>
          <a:p>
            <a:pPr lvl="1"/>
            <a:r>
              <a:rPr lang="en-US" altLang="zh-CN" dirty="0" err="1" smtClean="0"/>
              <a:t>Bbb</a:t>
            </a:r>
            <a:endParaRPr lang="zh-CN" altLang="en-US" dirty="0" smtClean="0"/>
          </a:p>
          <a:p>
            <a:pPr lvl="2"/>
            <a:r>
              <a:rPr lang="en-US" altLang="zh-CN" dirty="0" err="1" smtClean="0"/>
              <a:t>Ccc</a:t>
            </a:r>
            <a:endParaRPr lang="zh-CN" altLang="en-US" dirty="0" smtClean="0"/>
          </a:p>
          <a:p>
            <a:pPr lvl="3"/>
            <a:r>
              <a:rPr lang="en-US" altLang="zh-CN" dirty="0" err="1" smtClean="0"/>
              <a:t>Dddd</a:t>
            </a:r>
            <a:endParaRPr lang="zh-CN" altLang="en-US" dirty="0" smtClean="0"/>
          </a:p>
          <a:p>
            <a:pPr lvl="4"/>
            <a:r>
              <a:rPr lang="en-US" altLang="zh-CN" dirty="0" err="1" smtClean="0"/>
              <a:t>eeeee</a:t>
            </a:r>
            <a:endParaRPr lang="zh-CN" altLang="en-US" dirty="0"/>
          </a:p>
        </p:txBody>
      </p:sp>
      <p:sp>
        <p:nvSpPr>
          <p:cNvPr id="4" name="Rectangle 10"/>
          <p:cNvSpPr>
            <a:spLocks noGrp="1" noChangeArrowheads="1"/>
          </p:cNvSpPr>
          <p:nvPr>
            <p:ph type="dt" sz="half" idx="10"/>
          </p:nvPr>
        </p:nvSpPr>
        <p:spPr>
          <a:xfrm>
            <a:off x="6361126" y="6489700"/>
            <a:ext cx="2097087" cy="455613"/>
          </a:xfrm>
          <a:prstGeom prst="rect">
            <a:avLst/>
          </a:prstGeom>
          <a:ln/>
        </p:spPr>
        <p:txBody>
          <a:bodyPr lIns="91427" tIns="45714" rIns="91427" bIns="45714"/>
          <a:lstStyle>
            <a:lvl1pPr>
              <a:defRPr/>
            </a:lvl1pPr>
          </a:lstStyle>
          <a:p>
            <a:pPr>
              <a:defRPr/>
            </a:pPr>
            <a:fld id="{24DFD86B-A89E-49EA-9AB0-42A8B9618ED5}" type="datetime1">
              <a:rPr lang="zh-CN" altLang="en-US" smtClean="0">
                <a:solidFill>
                  <a:srgbClr val="000000"/>
                </a:solidFill>
              </a:rPr>
              <a:pPr>
                <a:defRPr/>
              </a:pPr>
              <a:t>2016/7/25</a:t>
            </a:fld>
            <a:endParaRPr lang="en-GB" altLang="zh-CN" dirty="0">
              <a:solidFill>
                <a:srgbClr val="000000"/>
              </a:solidFill>
            </a:endParaRPr>
          </a:p>
        </p:txBody>
      </p:sp>
    </p:spTree>
    <p:extLst>
      <p:ext uri="{BB962C8B-B14F-4D97-AF65-F5344CB8AC3E}">
        <p14:creationId xmlns="" xmlns:p14="http://schemas.microsoft.com/office/powerpoint/2010/main" val="3166791352"/>
      </p:ext>
    </p:extLst>
  </p:cSld>
  <p:clrMapOvr>
    <a:masterClrMapping/>
  </p:clrMapOvr>
</p:sldLayout>
</file>

<file path=ppt/slideLayouts/slideLayout106.xml><?xml version="1.0" encoding="utf-8"?>
<p:sldLayout xmlns:a="http://schemas.openxmlformats.org/drawingml/2006/main" xmlns:r="http://schemas.openxmlformats.org/officeDocument/2006/relationships" xmlns:p="http://schemas.openxmlformats.org/presentationml/2006/main" preserve="1" userDrawn="1">
  <p:cSld name="8_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683883" y="399508"/>
            <a:ext cx="7745655" cy="377669"/>
          </a:xfrm>
          <a:prstGeom prst="rect">
            <a:avLst/>
          </a:prstGeom>
          <a:noFill/>
          <a:ln>
            <a:noFill/>
          </a:ln>
          <a:effectLst/>
          <a:extLst/>
        </p:spPr>
        <p:txBody>
          <a:bodyPr lIns="26988" tIns="26988" rIns="26988" bIns="26988" anchor="t">
            <a:spAutoFit/>
          </a:bodyPr>
          <a:lstStyle>
            <a:lvl1pPr>
              <a:defRPr lang="zh-CN" altLang="en-US" sz="2100" b="1" kern="1200">
                <a:latin typeface="FrutigerNext LT Medium" pitchFamily="34" charset="0"/>
              </a:defRPr>
            </a:lvl1pPr>
          </a:lstStyle>
          <a:p>
            <a:pPr lvl="0"/>
            <a:r>
              <a:rPr lang="zh-CN" altLang="en-US" smtClean="0"/>
              <a:t>单击此处编辑母版标题样式</a:t>
            </a:r>
            <a:endParaRPr lang="zh-CN" altLang="en-US" dirty="0"/>
          </a:p>
        </p:txBody>
      </p:sp>
      <p:sp>
        <p:nvSpPr>
          <p:cNvPr id="3" name="Rectangle 10"/>
          <p:cNvSpPr>
            <a:spLocks noGrp="1" noChangeArrowheads="1"/>
          </p:cNvSpPr>
          <p:nvPr>
            <p:ph type="dt" sz="half" idx="10"/>
          </p:nvPr>
        </p:nvSpPr>
        <p:spPr>
          <a:xfrm>
            <a:off x="6361595" y="6489789"/>
            <a:ext cx="2096724" cy="455507"/>
          </a:xfrm>
          <a:prstGeom prst="rect">
            <a:avLst/>
          </a:prstGeom>
          <a:ln/>
        </p:spPr>
        <p:txBody>
          <a:bodyPr lIns="68562" tIns="34281" rIns="68562" bIns="34281"/>
          <a:lstStyle>
            <a:lvl1pPr>
              <a:defRPr/>
            </a:lvl1pPr>
          </a:lstStyle>
          <a:p>
            <a:pPr>
              <a:defRPr/>
            </a:pPr>
            <a:fld id="{E0B5C334-9BB3-41BE-8E19-AE788336502A}" type="datetime1">
              <a:rPr lang="zh-CN" altLang="en-US" smtClean="0">
                <a:solidFill>
                  <a:srgbClr val="000000"/>
                </a:solidFill>
              </a:rPr>
              <a:pPr>
                <a:defRPr/>
              </a:pPr>
              <a:t>2016/7/25</a:t>
            </a:fld>
            <a:endParaRPr lang="en-GB" altLang="zh-CN" dirty="0">
              <a:solidFill>
                <a:srgbClr val="000000"/>
              </a:solidFill>
            </a:endParaRPr>
          </a:p>
        </p:txBody>
      </p:sp>
    </p:spTree>
    <p:extLst>
      <p:ext uri="{BB962C8B-B14F-4D97-AF65-F5344CB8AC3E}">
        <p14:creationId xmlns="" xmlns:p14="http://schemas.microsoft.com/office/powerpoint/2010/main" val="1649927211"/>
      </p:ext>
    </p:extLst>
  </p:cSld>
  <p:clrMapOvr>
    <a:masterClrMapping/>
  </p:clrMapOvr>
  <p:transition advClick="0"/>
</p:sldLayout>
</file>

<file path=ppt/slideLayouts/slideLayout107.xml><?xml version="1.0" encoding="utf-8"?>
<p:sldLayout xmlns:a="http://schemas.openxmlformats.org/drawingml/2006/main" xmlns:r="http://schemas.openxmlformats.org/officeDocument/2006/relationships" xmlns:p="http://schemas.openxmlformats.org/presentationml/2006/main" preserve="1" userDrawn="1">
  <p:cSld name="3_空白">
    <p:spTree>
      <p:nvGrpSpPr>
        <p:cNvPr id="1" name=""/>
        <p:cNvGrpSpPr/>
        <p:nvPr/>
      </p:nvGrpSpPr>
      <p:grpSpPr>
        <a:xfrm>
          <a:off x="0" y="0"/>
          <a:ext cx="0" cy="0"/>
          <a:chOff x="0" y="0"/>
          <a:chExt cx="0" cy="0"/>
        </a:xfrm>
      </p:grpSpPr>
      <p:sp>
        <p:nvSpPr>
          <p:cNvPr id="2" name="Rectangle 10"/>
          <p:cNvSpPr>
            <a:spLocks noGrp="1" noChangeArrowheads="1"/>
          </p:cNvSpPr>
          <p:nvPr>
            <p:ph type="dt" sz="half" idx="10"/>
          </p:nvPr>
        </p:nvSpPr>
        <p:spPr>
          <a:xfrm>
            <a:off x="6361126" y="6489700"/>
            <a:ext cx="2097087" cy="455613"/>
          </a:xfrm>
          <a:prstGeom prst="rect">
            <a:avLst/>
          </a:prstGeom>
          <a:ln/>
        </p:spPr>
        <p:txBody>
          <a:bodyPr/>
          <a:lstStyle>
            <a:lvl1pPr>
              <a:defRPr/>
            </a:lvl1pPr>
          </a:lstStyle>
          <a:p>
            <a:pPr>
              <a:defRPr/>
            </a:pPr>
            <a:fld id="{C0279D13-24FF-46AC-87EE-954450DBC8BC}" type="datetime1">
              <a:rPr lang="zh-CN" altLang="en-US" smtClean="0">
                <a:solidFill>
                  <a:srgbClr val="000000"/>
                </a:solidFill>
              </a:rPr>
              <a:pPr>
                <a:defRPr/>
              </a:pPr>
              <a:t>2016/7/25</a:t>
            </a:fld>
            <a:endParaRPr lang="en-GB" altLang="zh-CN" dirty="0">
              <a:solidFill>
                <a:srgbClr val="000000"/>
              </a:solidFill>
            </a:endParaRPr>
          </a:p>
        </p:txBody>
      </p:sp>
      <p:sp>
        <p:nvSpPr>
          <p:cNvPr id="3" name="标题 1"/>
          <p:cNvSpPr>
            <a:spLocks noGrp="1"/>
          </p:cNvSpPr>
          <p:nvPr>
            <p:ph type="title" hasCustomPrompt="1"/>
          </p:nvPr>
        </p:nvSpPr>
        <p:spPr>
          <a:xfrm>
            <a:off x="652463" y="430227"/>
            <a:ext cx="7747000" cy="871537"/>
          </a:xfrm>
          <a:prstGeom prst="rect">
            <a:avLst/>
          </a:prstGeom>
        </p:spPr>
        <p:txBody>
          <a:bodyPr/>
          <a:lstStyle>
            <a:lvl1pPr>
              <a:defRPr sz="3200">
                <a:latin typeface="+mj-lt"/>
              </a:defRPr>
            </a:lvl1pPr>
          </a:lstStyle>
          <a:p>
            <a:r>
              <a:rPr lang="en-US" altLang="zh-CN" dirty="0" err="1" smtClean="0"/>
              <a:t>aabb</a:t>
            </a:r>
            <a:endParaRPr lang="zh-CN" altLang="en-US" dirty="0"/>
          </a:p>
        </p:txBody>
      </p:sp>
      <p:sp>
        <p:nvSpPr>
          <p:cNvPr id="4" name="内容占位符 2"/>
          <p:cNvSpPr>
            <a:spLocks noGrp="1"/>
          </p:cNvSpPr>
          <p:nvPr>
            <p:ph idx="1" hasCustomPrompt="1"/>
          </p:nvPr>
        </p:nvSpPr>
        <p:spPr>
          <a:xfrm>
            <a:off x="652463" y="1641484"/>
            <a:ext cx="7931150" cy="4194175"/>
          </a:xfrm>
          <a:prstGeom prst="rect">
            <a:avLst/>
          </a:prstGeom>
        </p:spPr>
        <p:txBody>
          <a:bodyPr/>
          <a:lstStyle>
            <a:lvl1pPr>
              <a:buClr>
                <a:schemeClr val="tx2"/>
              </a:buClr>
              <a:defRPr/>
            </a:lvl1pPr>
            <a:lvl2pPr>
              <a:buClr>
                <a:schemeClr val="tx2"/>
              </a:buClr>
              <a:defRPr/>
            </a:lvl2pPr>
            <a:lvl3pPr>
              <a:buClr>
                <a:schemeClr val="tx2"/>
              </a:buClr>
              <a:defRPr/>
            </a:lvl3pPr>
            <a:lvl4pPr>
              <a:buClr>
                <a:schemeClr val="tx2"/>
              </a:buClr>
              <a:defRPr/>
            </a:lvl4pPr>
            <a:lvl5pPr>
              <a:buClr>
                <a:schemeClr val="tx2"/>
              </a:buClr>
              <a:defRPr/>
            </a:lvl5pPr>
          </a:lstStyle>
          <a:p>
            <a:pPr lvl="0"/>
            <a:r>
              <a:rPr lang="en-US" altLang="zh-CN" dirty="0" err="1" smtClean="0"/>
              <a:t>Aaaa</a:t>
            </a:r>
            <a:endParaRPr lang="zh-CN" altLang="en-US" dirty="0" smtClean="0"/>
          </a:p>
          <a:p>
            <a:pPr lvl="1"/>
            <a:r>
              <a:rPr lang="en-US" altLang="zh-CN" dirty="0" err="1" smtClean="0"/>
              <a:t>Bbb</a:t>
            </a:r>
            <a:endParaRPr lang="zh-CN" altLang="en-US" dirty="0" smtClean="0"/>
          </a:p>
          <a:p>
            <a:pPr lvl="2"/>
            <a:r>
              <a:rPr lang="en-US" altLang="zh-CN" dirty="0" err="1" smtClean="0"/>
              <a:t>Ccc</a:t>
            </a:r>
            <a:endParaRPr lang="zh-CN" altLang="en-US" dirty="0" smtClean="0"/>
          </a:p>
          <a:p>
            <a:pPr lvl="3"/>
            <a:r>
              <a:rPr lang="en-US" altLang="zh-CN" dirty="0" err="1" smtClean="0"/>
              <a:t>Dddd</a:t>
            </a:r>
            <a:endParaRPr lang="zh-CN" altLang="en-US" dirty="0" smtClean="0"/>
          </a:p>
          <a:p>
            <a:pPr lvl="4"/>
            <a:r>
              <a:rPr lang="en-US" altLang="zh-CN" dirty="0" err="1" smtClean="0"/>
              <a:t>eeeee</a:t>
            </a:r>
            <a:endParaRPr lang="zh-CN" altLang="en-US" dirty="0"/>
          </a:p>
        </p:txBody>
      </p:sp>
    </p:spTree>
    <p:extLst>
      <p:ext uri="{BB962C8B-B14F-4D97-AF65-F5344CB8AC3E}">
        <p14:creationId xmlns="" xmlns:p14="http://schemas.microsoft.com/office/powerpoint/2010/main" val="3691253671"/>
      </p:ext>
    </p:extLst>
  </p:cSld>
  <p:clrMapOvr>
    <a:masterClrMapping/>
  </p:clrMapOvr>
</p:sldLayout>
</file>

<file path=ppt/slideLayouts/slideLayout108.xml><?xml version="1.0" encoding="utf-8"?>
<p:sldLayout xmlns:a="http://schemas.openxmlformats.org/drawingml/2006/main" xmlns:r="http://schemas.openxmlformats.org/officeDocument/2006/relationships" xmlns:p="http://schemas.openxmlformats.org/presentationml/2006/main" preserve="1" userDrawn="1">
  <p:cSld name="1_空白">
    <p:spTree>
      <p:nvGrpSpPr>
        <p:cNvPr id="1" name=""/>
        <p:cNvGrpSpPr/>
        <p:nvPr/>
      </p:nvGrpSpPr>
      <p:grpSpPr>
        <a:xfrm>
          <a:off x="0" y="0"/>
          <a:ext cx="0" cy="0"/>
          <a:chOff x="0" y="0"/>
          <a:chExt cx="0" cy="0"/>
        </a:xfrm>
      </p:grpSpPr>
      <p:sp>
        <p:nvSpPr>
          <p:cNvPr id="2" name="Rectangle 10"/>
          <p:cNvSpPr>
            <a:spLocks noGrp="1" noChangeArrowheads="1"/>
          </p:cNvSpPr>
          <p:nvPr>
            <p:ph type="dt" sz="half" idx="10"/>
          </p:nvPr>
        </p:nvSpPr>
        <p:spPr>
          <a:xfrm>
            <a:off x="6361126" y="6489700"/>
            <a:ext cx="2097087" cy="455613"/>
          </a:xfrm>
          <a:prstGeom prst="rect">
            <a:avLst/>
          </a:prstGeom>
          <a:ln/>
        </p:spPr>
        <p:txBody>
          <a:bodyPr/>
          <a:lstStyle>
            <a:lvl1pPr>
              <a:defRPr/>
            </a:lvl1pPr>
          </a:lstStyle>
          <a:p>
            <a:pPr>
              <a:defRPr/>
            </a:pPr>
            <a:fld id="{9C515114-214C-47DC-A100-C0310AAD0F63}" type="datetime1">
              <a:rPr lang="zh-CN" altLang="en-US" smtClean="0">
                <a:solidFill>
                  <a:srgbClr val="000000"/>
                </a:solidFill>
              </a:rPr>
              <a:pPr>
                <a:defRPr/>
              </a:pPr>
              <a:t>2016/7/25</a:t>
            </a:fld>
            <a:endParaRPr lang="en-GB" altLang="zh-CN" dirty="0">
              <a:solidFill>
                <a:srgbClr val="000000"/>
              </a:solidFill>
            </a:endParaRPr>
          </a:p>
        </p:txBody>
      </p:sp>
      <p:sp>
        <p:nvSpPr>
          <p:cNvPr id="3" name="标题 1"/>
          <p:cNvSpPr>
            <a:spLocks noGrp="1"/>
          </p:cNvSpPr>
          <p:nvPr>
            <p:ph type="title" hasCustomPrompt="1"/>
          </p:nvPr>
        </p:nvSpPr>
        <p:spPr>
          <a:xfrm>
            <a:off x="652463" y="430227"/>
            <a:ext cx="7747000" cy="871537"/>
          </a:xfrm>
          <a:prstGeom prst="rect">
            <a:avLst/>
          </a:prstGeom>
        </p:spPr>
        <p:txBody>
          <a:bodyPr/>
          <a:lstStyle>
            <a:lvl1pPr>
              <a:defRPr sz="3200">
                <a:latin typeface="+mj-lt"/>
              </a:defRPr>
            </a:lvl1pPr>
          </a:lstStyle>
          <a:p>
            <a:r>
              <a:rPr lang="en-US" altLang="zh-CN" dirty="0" err="1" smtClean="0"/>
              <a:t>aabb</a:t>
            </a:r>
            <a:endParaRPr lang="zh-CN" altLang="en-US" dirty="0"/>
          </a:p>
        </p:txBody>
      </p:sp>
      <p:sp>
        <p:nvSpPr>
          <p:cNvPr id="4" name="内容占位符 2"/>
          <p:cNvSpPr>
            <a:spLocks noGrp="1"/>
          </p:cNvSpPr>
          <p:nvPr>
            <p:ph idx="1" hasCustomPrompt="1"/>
          </p:nvPr>
        </p:nvSpPr>
        <p:spPr>
          <a:xfrm>
            <a:off x="652463" y="1641484"/>
            <a:ext cx="7931150" cy="4194175"/>
          </a:xfrm>
          <a:prstGeom prst="rect">
            <a:avLst/>
          </a:prstGeom>
        </p:spPr>
        <p:txBody>
          <a:bodyPr/>
          <a:lstStyle>
            <a:lvl1pPr>
              <a:buClr>
                <a:schemeClr val="tx2"/>
              </a:buClr>
              <a:defRPr/>
            </a:lvl1pPr>
            <a:lvl2pPr>
              <a:buClr>
                <a:schemeClr val="tx2"/>
              </a:buClr>
              <a:defRPr/>
            </a:lvl2pPr>
            <a:lvl3pPr>
              <a:buClr>
                <a:schemeClr val="tx2"/>
              </a:buClr>
              <a:defRPr/>
            </a:lvl3pPr>
            <a:lvl4pPr>
              <a:buClr>
                <a:schemeClr val="tx2"/>
              </a:buClr>
              <a:defRPr/>
            </a:lvl4pPr>
            <a:lvl5pPr>
              <a:buClr>
                <a:schemeClr val="tx2"/>
              </a:buClr>
              <a:defRPr/>
            </a:lvl5pPr>
          </a:lstStyle>
          <a:p>
            <a:pPr lvl="0"/>
            <a:r>
              <a:rPr lang="en-US" altLang="zh-CN" dirty="0" err="1" smtClean="0"/>
              <a:t>Aaaa</a:t>
            </a:r>
            <a:endParaRPr lang="zh-CN" altLang="en-US" dirty="0" smtClean="0"/>
          </a:p>
          <a:p>
            <a:pPr lvl="1"/>
            <a:r>
              <a:rPr lang="en-US" altLang="zh-CN" dirty="0" err="1" smtClean="0"/>
              <a:t>Bbb</a:t>
            </a:r>
            <a:endParaRPr lang="zh-CN" altLang="en-US" dirty="0" smtClean="0"/>
          </a:p>
          <a:p>
            <a:pPr lvl="2"/>
            <a:r>
              <a:rPr lang="en-US" altLang="zh-CN" dirty="0" err="1" smtClean="0"/>
              <a:t>Ccc</a:t>
            </a:r>
            <a:endParaRPr lang="zh-CN" altLang="en-US" dirty="0" smtClean="0"/>
          </a:p>
          <a:p>
            <a:pPr lvl="3"/>
            <a:r>
              <a:rPr lang="en-US" altLang="zh-CN" dirty="0" err="1" smtClean="0"/>
              <a:t>Dddd</a:t>
            </a:r>
            <a:endParaRPr lang="zh-CN" altLang="en-US" dirty="0" smtClean="0"/>
          </a:p>
          <a:p>
            <a:pPr lvl="4"/>
            <a:r>
              <a:rPr lang="en-US" altLang="zh-CN" dirty="0" err="1" smtClean="0"/>
              <a:t>eeeee</a:t>
            </a:r>
            <a:endParaRPr lang="zh-CN" altLang="en-US" dirty="0"/>
          </a:p>
        </p:txBody>
      </p:sp>
    </p:spTree>
    <p:extLst>
      <p:ext uri="{BB962C8B-B14F-4D97-AF65-F5344CB8AC3E}">
        <p14:creationId xmlns="" xmlns:p14="http://schemas.microsoft.com/office/powerpoint/2010/main" val="1144099801"/>
      </p:ext>
    </p:extLst>
  </p:cSld>
  <p:clrMapOvr>
    <a:masterClrMapping/>
  </p:clrMapOvr>
</p:sldLayout>
</file>

<file path=ppt/slideLayouts/slideLayout109.xml><?xml version="1.0" encoding="utf-8"?>
<p:sldLayout xmlns:a="http://schemas.openxmlformats.org/drawingml/2006/main" xmlns:r="http://schemas.openxmlformats.org/officeDocument/2006/relationships" xmlns:p="http://schemas.openxmlformats.org/presentationml/2006/main" preserve="1" userDrawn="1">
  <p:cSld name="2_空白">
    <p:spTree>
      <p:nvGrpSpPr>
        <p:cNvPr id="1" name=""/>
        <p:cNvGrpSpPr/>
        <p:nvPr/>
      </p:nvGrpSpPr>
      <p:grpSpPr>
        <a:xfrm>
          <a:off x="0" y="0"/>
          <a:ext cx="0" cy="0"/>
          <a:chOff x="0" y="0"/>
          <a:chExt cx="0" cy="0"/>
        </a:xfrm>
      </p:grpSpPr>
      <p:sp>
        <p:nvSpPr>
          <p:cNvPr id="2" name="Rectangle 10"/>
          <p:cNvSpPr>
            <a:spLocks noGrp="1" noChangeArrowheads="1"/>
          </p:cNvSpPr>
          <p:nvPr>
            <p:ph type="dt" sz="half" idx="10"/>
          </p:nvPr>
        </p:nvSpPr>
        <p:spPr>
          <a:xfrm>
            <a:off x="6361126" y="6489700"/>
            <a:ext cx="2097087" cy="455613"/>
          </a:xfrm>
          <a:prstGeom prst="rect">
            <a:avLst/>
          </a:prstGeom>
          <a:ln/>
        </p:spPr>
        <p:txBody>
          <a:bodyPr/>
          <a:lstStyle>
            <a:lvl1pPr>
              <a:defRPr/>
            </a:lvl1pPr>
          </a:lstStyle>
          <a:p>
            <a:pPr>
              <a:defRPr/>
            </a:pPr>
            <a:fld id="{E561B627-802C-4B2D-87CB-EF69562E67FA}" type="datetime1">
              <a:rPr lang="zh-CN" altLang="en-US" smtClean="0">
                <a:solidFill>
                  <a:srgbClr val="000000"/>
                </a:solidFill>
              </a:rPr>
              <a:pPr>
                <a:defRPr/>
              </a:pPr>
              <a:t>2016/7/25</a:t>
            </a:fld>
            <a:endParaRPr lang="en-GB" altLang="zh-CN" dirty="0">
              <a:solidFill>
                <a:srgbClr val="000000"/>
              </a:solidFill>
            </a:endParaRPr>
          </a:p>
        </p:txBody>
      </p:sp>
      <p:sp>
        <p:nvSpPr>
          <p:cNvPr id="3" name="标题 1"/>
          <p:cNvSpPr>
            <a:spLocks noGrp="1"/>
          </p:cNvSpPr>
          <p:nvPr>
            <p:ph type="title" hasCustomPrompt="1"/>
          </p:nvPr>
        </p:nvSpPr>
        <p:spPr>
          <a:xfrm>
            <a:off x="652463" y="430227"/>
            <a:ext cx="7747000" cy="871537"/>
          </a:xfrm>
          <a:prstGeom prst="rect">
            <a:avLst/>
          </a:prstGeom>
        </p:spPr>
        <p:txBody>
          <a:bodyPr/>
          <a:lstStyle>
            <a:lvl1pPr>
              <a:defRPr sz="3200">
                <a:latin typeface="+mj-lt"/>
              </a:defRPr>
            </a:lvl1pPr>
          </a:lstStyle>
          <a:p>
            <a:r>
              <a:rPr lang="en-US" altLang="zh-CN" dirty="0" err="1" smtClean="0"/>
              <a:t>aabb</a:t>
            </a:r>
            <a:endParaRPr lang="zh-CN" altLang="en-US" dirty="0"/>
          </a:p>
        </p:txBody>
      </p:sp>
      <p:sp>
        <p:nvSpPr>
          <p:cNvPr id="4" name="内容占位符 2"/>
          <p:cNvSpPr>
            <a:spLocks noGrp="1"/>
          </p:cNvSpPr>
          <p:nvPr>
            <p:ph idx="1" hasCustomPrompt="1"/>
          </p:nvPr>
        </p:nvSpPr>
        <p:spPr>
          <a:xfrm>
            <a:off x="652463" y="1641484"/>
            <a:ext cx="7931150" cy="4194175"/>
          </a:xfrm>
          <a:prstGeom prst="rect">
            <a:avLst/>
          </a:prstGeom>
        </p:spPr>
        <p:txBody>
          <a:bodyPr/>
          <a:lstStyle>
            <a:lvl1pPr>
              <a:buClr>
                <a:schemeClr val="tx2"/>
              </a:buClr>
              <a:defRPr/>
            </a:lvl1pPr>
            <a:lvl2pPr>
              <a:buClr>
                <a:schemeClr val="tx2"/>
              </a:buClr>
              <a:defRPr/>
            </a:lvl2pPr>
            <a:lvl3pPr>
              <a:buClr>
                <a:schemeClr val="tx2"/>
              </a:buClr>
              <a:defRPr/>
            </a:lvl3pPr>
            <a:lvl4pPr>
              <a:buClr>
                <a:schemeClr val="tx2"/>
              </a:buClr>
              <a:defRPr/>
            </a:lvl4pPr>
            <a:lvl5pPr>
              <a:buClr>
                <a:schemeClr val="tx2"/>
              </a:buClr>
              <a:defRPr/>
            </a:lvl5pPr>
          </a:lstStyle>
          <a:p>
            <a:pPr lvl="0"/>
            <a:r>
              <a:rPr lang="en-US" altLang="zh-CN" dirty="0" err="1" smtClean="0"/>
              <a:t>Aaaa</a:t>
            </a:r>
            <a:endParaRPr lang="zh-CN" altLang="en-US" dirty="0" smtClean="0"/>
          </a:p>
          <a:p>
            <a:pPr lvl="1"/>
            <a:r>
              <a:rPr lang="en-US" altLang="zh-CN" dirty="0" err="1" smtClean="0"/>
              <a:t>Bbb</a:t>
            </a:r>
            <a:endParaRPr lang="zh-CN" altLang="en-US" dirty="0" smtClean="0"/>
          </a:p>
          <a:p>
            <a:pPr lvl="2"/>
            <a:r>
              <a:rPr lang="en-US" altLang="zh-CN" dirty="0" err="1" smtClean="0"/>
              <a:t>Ccc</a:t>
            </a:r>
            <a:endParaRPr lang="zh-CN" altLang="en-US" dirty="0" smtClean="0"/>
          </a:p>
          <a:p>
            <a:pPr lvl="3"/>
            <a:r>
              <a:rPr lang="en-US" altLang="zh-CN" dirty="0" err="1" smtClean="0"/>
              <a:t>Dddd</a:t>
            </a:r>
            <a:endParaRPr lang="zh-CN" altLang="en-US" dirty="0" smtClean="0"/>
          </a:p>
          <a:p>
            <a:pPr lvl="4"/>
            <a:r>
              <a:rPr lang="en-US" altLang="zh-CN" dirty="0" err="1" smtClean="0"/>
              <a:t>eeeee</a:t>
            </a:r>
            <a:endParaRPr lang="zh-CN" altLang="en-US" dirty="0"/>
          </a:p>
        </p:txBody>
      </p:sp>
    </p:spTree>
    <p:extLst>
      <p:ext uri="{BB962C8B-B14F-4D97-AF65-F5344CB8AC3E}">
        <p14:creationId xmlns="" xmlns:p14="http://schemas.microsoft.com/office/powerpoint/2010/main" val="72636665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Title 1"/>
          <p:cNvSpPr>
            <a:spLocks noGrp="1"/>
          </p:cNvSpPr>
          <p:nvPr>
            <p:ph type="title"/>
          </p:nvPr>
        </p:nvSpPr>
        <p:spPr>
          <a:xfrm>
            <a:off x="755650" y="449301"/>
            <a:ext cx="7632700" cy="871537"/>
          </a:xfrm>
          <a:prstGeom prst="rect">
            <a:avLst/>
          </a:prstGeom>
        </p:spPr>
        <p:txBody>
          <a:bodyPr/>
          <a:lstStyle/>
          <a:p>
            <a:r>
              <a:rPr lang="zh-CN" altLang="en-US" smtClean="0"/>
              <a:t>单击此处编辑母版标题样式</a:t>
            </a:r>
            <a:endParaRPr lang="en-US"/>
          </a:p>
        </p:txBody>
      </p:sp>
      <p:sp>
        <p:nvSpPr>
          <p:cNvPr id="4" name="Content Placeholder 3"/>
          <p:cNvSpPr>
            <a:spLocks noGrp="1"/>
          </p:cNvSpPr>
          <p:nvPr>
            <p:ph sz="quarter" idx="10"/>
          </p:nvPr>
        </p:nvSpPr>
        <p:spPr>
          <a:xfrm>
            <a:off x="764088" y="1628384"/>
            <a:ext cx="7615824" cy="4584744"/>
          </a:xfrm>
          <a:prstGeom prst="rect">
            <a:avLst/>
          </a:prstGeom>
        </p:spPr>
        <p:txBody>
          <a:bodyPr/>
          <a:lstStyle>
            <a:lvl1pPr>
              <a:defRPr sz="2400"/>
            </a:lvl1pPr>
            <a:lvl2pPr>
              <a:defRPr sz="2000"/>
            </a:lvl2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Tree>
  </p:cSld>
  <p:clrMapOvr>
    <a:masterClrMapping/>
  </p:clrMapOvr>
  <p:transition advClick="0" advTm="8000">
    <p:fade thruBlk="1"/>
  </p:transition>
  <p:timing>
    <p:tnLst>
      <p:par>
        <p:cTn id="1" dur="indefinite" restart="never" nodeType="tmRoot"/>
      </p:par>
    </p:tnLst>
  </p:timing>
</p:sldLayout>
</file>

<file path=ppt/slideLayouts/slideLayout110.xml><?xml version="1.0" encoding="utf-8"?>
<p:sldLayout xmlns:a="http://schemas.openxmlformats.org/drawingml/2006/main" xmlns:r="http://schemas.openxmlformats.org/officeDocument/2006/relationships" xmlns:p="http://schemas.openxmlformats.org/presentationml/2006/main" preserve="1" userDrawn="1">
  <p:cSld name="4_Custom Layout">
    <p:spTree>
      <p:nvGrpSpPr>
        <p:cNvPr id="1" name=""/>
        <p:cNvGrpSpPr/>
        <p:nvPr/>
      </p:nvGrpSpPr>
      <p:grpSpPr>
        <a:xfrm>
          <a:off x="0" y="0"/>
          <a:ext cx="0" cy="0"/>
          <a:chOff x="0" y="0"/>
          <a:chExt cx="0" cy="0"/>
        </a:xfrm>
      </p:grpSpPr>
    </p:spTree>
    <p:extLst>
      <p:ext uri="{BB962C8B-B14F-4D97-AF65-F5344CB8AC3E}">
        <p14:creationId xmlns="" xmlns:p14="http://schemas.microsoft.com/office/powerpoint/2010/main" val="2731310095"/>
      </p:ext>
    </p:extLst>
  </p:cSld>
  <p:clrMapOvr>
    <a:masterClrMapping/>
  </p:clrMapOvr>
  <p:transition advClick="0" advTm="8000">
    <p:fade thruBlk="1"/>
  </p:transition>
</p:sldLayout>
</file>

<file path=ppt/slideLayouts/slideLayout111.xml><?xml version="1.0" encoding="utf-8"?>
<p:sldLayout xmlns:a="http://schemas.openxmlformats.org/drawingml/2006/main" xmlns:r="http://schemas.openxmlformats.org/officeDocument/2006/relationships" xmlns:p="http://schemas.openxmlformats.org/presentationml/2006/main" preserve="1" userDrawn="1">
  <p:cSld name="5_Custom Layout">
    <p:spTree>
      <p:nvGrpSpPr>
        <p:cNvPr id="1" name=""/>
        <p:cNvGrpSpPr/>
        <p:nvPr/>
      </p:nvGrpSpPr>
      <p:grpSpPr>
        <a:xfrm>
          <a:off x="0" y="0"/>
          <a:ext cx="0" cy="0"/>
          <a:chOff x="0" y="0"/>
          <a:chExt cx="0" cy="0"/>
        </a:xfrm>
      </p:grpSpPr>
    </p:spTree>
    <p:extLst>
      <p:ext uri="{BB962C8B-B14F-4D97-AF65-F5344CB8AC3E}">
        <p14:creationId xmlns="" xmlns:p14="http://schemas.microsoft.com/office/powerpoint/2010/main" val="2731310095"/>
      </p:ext>
    </p:extLst>
  </p:cSld>
  <p:clrMapOvr>
    <a:masterClrMapping/>
  </p:clrMapOvr>
  <p:transition advClick="0" advTm="8000">
    <p:fade thruBlk="1"/>
  </p:transition>
</p:sldLayout>
</file>

<file path=ppt/slideLayouts/slideLayout112.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657054" y="325457"/>
            <a:ext cx="7828702" cy="871537"/>
          </a:xfrm>
          <a:prstGeom prst="rect">
            <a:avLst/>
          </a:prstGeom>
        </p:spPr>
        <p:txBody>
          <a:bodyPr lIns="68562" tIns="34281" rIns="68562" bIns="34281"/>
          <a:lstStyle/>
          <a:p>
            <a:r>
              <a:rPr lang="zh-CN" altLang="en-US" smtClean="0"/>
              <a:t>单击此处编辑母版标题样式</a:t>
            </a:r>
            <a:endParaRPr lang="zh-CN" altLang="en-US"/>
          </a:p>
        </p:txBody>
      </p:sp>
      <p:sp>
        <p:nvSpPr>
          <p:cNvPr id="3" name="内容占位符 2"/>
          <p:cNvSpPr>
            <a:spLocks noGrp="1"/>
          </p:cNvSpPr>
          <p:nvPr>
            <p:ph sz="half" idx="1"/>
          </p:nvPr>
        </p:nvSpPr>
        <p:spPr>
          <a:xfrm>
            <a:off x="652294" y="1643064"/>
            <a:ext cx="3907805" cy="4192587"/>
          </a:xfrm>
          <a:prstGeom prst="rect">
            <a:avLst/>
          </a:prstGeom>
        </p:spPr>
        <p:txBody>
          <a:bodyPr lIns="68562" tIns="34281" rIns="68562" bIns="34281"/>
          <a:lstStyle>
            <a:lvl1pPr>
              <a:defRPr sz="2100"/>
            </a:lvl1pPr>
            <a:lvl2pPr>
              <a:defRPr sz="1800"/>
            </a:lvl2pPr>
            <a:lvl3pPr>
              <a:defRPr sz="1500"/>
            </a:lvl3pPr>
            <a:lvl4pPr>
              <a:defRPr sz="1300"/>
            </a:lvl4pPr>
            <a:lvl5pPr>
              <a:defRPr sz="1300"/>
            </a:lvl5pPr>
            <a:lvl6pPr>
              <a:defRPr sz="1300"/>
            </a:lvl6pPr>
            <a:lvl7pPr>
              <a:defRPr sz="1300"/>
            </a:lvl7pPr>
            <a:lvl8pPr>
              <a:defRPr sz="1300"/>
            </a:lvl8pPr>
            <a:lvl9pPr>
              <a:defRPr sz="13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74367" y="1643064"/>
            <a:ext cx="3907804" cy="4192587"/>
          </a:xfrm>
          <a:prstGeom prst="rect">
            <a:avLst/>
          </a:prstGeom>
        </p:spPr>
        <p:txBody>
          <a:bodyPr lIns="68562" tIns="34281" rIns="68562" bIns="34281"/>
          <a:lstStyle>
            <a:lvl1pPr>
              <a:defRPr sz="2100"/>
            </a:lvl1pPr>
            <a:lvl2pPr>
              <a:defRPr sz="1800"/>
            </a:lvl2pPr>
            <a:lvl3pPr>
              <a:defRPr sz="1500"/>
            </a:lvl3pPr>
            <a:lvl4pPr>
              <a:defRPr sz="1300"/>
            </a:lvl4pPr>
            <a:lvl5pPr>
              <a:defRPr sz="1300"/>
            </a:lvl5pPr>
            <a:lvl6pPr>
              <a:defRPr sz="1300"/>
            </a:lvl6pPr>
            <a:lvl7pPr>
              <a:defRPr sz="1300"/>
            </a:lvl7pPr>
            <a:lvl8pPr>
              <a:defRPr sz="1300"/>
            </a:lvl8pPr>
            <a:lvl9pPr>
              <a:defRPr sz="13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Rectangle 10"/>
          <p:cNvSpPr>
            <a:spLocks noGrp="1" noChangeArrowheads="1"/>
          </p:cNvSpPr>
          <p:nvPr>
            <p:ph type="dt" sz="half" idx="10"/>
          </p:nvPr>
        </p:nvSpPr>
        <p:spPr>
          <a:xfrm>
            <a:off x="6361061" y="6489700"/>
            <a:ext cx="2097335" cy="455613"/>
          </a:xfrm>
          <a:prstGeom prst="rect">
            <a:avLst/>
          </a:prstGeom>
          <a:ln/>
        </p:spPr>
        <p:txBody>
          <a:bodyPr lIns="68562" tIns="34281" rIns="68562" bIns="34281"/>
          <a:lstStyle>
            <a:lvl1pPr>
              <a:defRPr/>
            </a:lvl1pPr>
          </a:lstStyle>
          <a:p>
            <a:fld id="{8C397A92-E846-4AA8-98D5-475291002CF5}" type="datetime1">
              <a:rPr lang="zh-CN" altLang="en-US" smtClean="0">
                <a:solidFill>
                  <a:srgbClr val="000000"/>
                </a:solidFill>
              </a:rPr>
              <a:pPr/>
              <a:t>2016/7/25</a:t>
            </a:fld>
            <a:endParaRPr lang="en-GB" altLang="zh-CN" dirty="0">
              <a:solidFill>
                <a:srgbClr val="000000"/>
              </a:solidFill>
            </a:endParaRPr>
          </a:p>
        </p:txBody>
      </p:sp>
    </p:spTree>
    <p:extLst>
      <p:ext uri="{BB962C8B-B14F-4D97-AF65-F5344CB8AC3E}">
        <p14:creationId xmlns="" xmlns:p14="http://schemas.microsoft.com/office/powerpoint/2010/main" val="1347204376"/>
      </p:ext>
    </p:extLst>
  </p:cSld>
  <p:clrMapOvr>
    <a:masterClrMapping/>
  </p:clrMapOvr>
  <p:transition advClick="0"/>
</p:sldLayout>
</file>

<file path=ppt/slideLayouts/slideLayout113.xml><?xml version="1.0" encoding="utf-8"?>
<p:sldLayout xmlns:a="http://schemas.openxmlformats.org/drawingml/2006/main" xmlns:r="http://schemas.openxmlformats.org/officeDocument/2006/relationships" xmlns:p="http://schemas.openxmlformats.org/presentationml/2006/main" preserve="1" userDrawn="1">
  <p:cSld name="6_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755650" y="449301"/>
            <a:ext cx="7632700" cy="871537"/>
          </a:xfrm>
          <a:prstGeom prst="rect">
            <a:avLst/>
          </a:prstGeom>
        </p:spPr>
        <p:txBody>
          <a:bodyPr/>
          <a:lstStyle/>
          <a:p>
            <a:r>
              <a:rPr lang="zh-CN" altLang="en-US" smtClean="0"/>
              <a:t>单击此处编辑母版标题样式</a:t>
            </a:r>
            <a:endParaRPr lang="en-US"/>
          </a:p>
        </p:txBody>
      </p:sp>
      <p:sp>
        <p:nvSpPr>
          <p:cNvPr id="4" name="Content Placeholder 3"/>
          <p:cNvSpPr>
            <a:spLocks noGrp="1"/>
          </p:cNvSpPr>
          <p:nvPr>
            <p:ph sz="quarter" idx="10"/>
          </p:nvPr>
        </p:nvSpPr>
        <p:spPr>
          <a:xfrm>
            <a:off x="764088" y="1628384"/>
            <a:ext cx="7615824" cy="4584744"/>
          </a:xfrm>
          <a:prstGeom prst="rect">
            <a:avLst/>
          </a:prstGeom>
        </p:spPr>
        <p:txBody>
          <a:bodyPr/>
          <a:lstStyle>
            <a:lvl1pPr>
              <a:defRPr sz="2400"/>
            </a:lvl1pPr>
            <a:lvl2pPr>
              <a:defRPr sz="2000"/>
            </a:lvl2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Tree>
    <p:extLst>
      <p:ext uri="{BB962C8B-B14F-4D97-AF65-F5344CB8AC3E}">
        <p14:creationId xmlns="" xmlns:p14="http://schemas.microsoft.com/office/powerpoint/2010/main" val="65383661"/>
      </p:ext>
    </p:extLst>
  </p:cSld>
  <p:clrMapOvr>
    <a:masterClrMapping/>
  </p:clrMapOvr>
  <p:transition advClick="0" advTm="8000">
    <p:fade thruBlk="1"/>
  </p:transition>
</p:sldLayout>
</file>

<file path=ppt/slideLayouts/slideLayout114.xml><?xml version="1.0" encoding="utf-8"?>
<p:sldLayout xmlns:a="http://schemas.openxmlformats.org/drawingml/2006/main" xmlns:r="http://schemas.openxmlformats.org/officeDocument/2006/relationships" xmlns:p="http://schemas.openxmlformats.org/presentationml/2006/main" preserve="1" userDrawn="1">
  <p:cSld name="7_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755650" y="449301"/>
            <a:ext cx="7632700" cy="871537"/>
          </a:xfrm>
          <a:prstGeom prst="rect">
            <a:avLst/>
          </a:prstGeom>
        </p:spPr>
        <p:txBody>
          <a:bodyPr/>
          <a:lstStyle/>
          <a:p>
            <a:r>
              <a:rPr lang="zh-CN" altLang="en-US" smtClean="0"/>
              <a:t>单击此处编辑母版标题样式</a:t>
            </a:r>
            <a:endParaRPr lang="en-US"/>
          </a:p>
        </p:txBody>
      </p:sp>
      <p:sp>
        <p:nvSpPr>
          <p:cNvPr id="4" name="Content Placeholder 3"/>
          <p:cNvSpPr>
            <a:spLocks noGrp="1"/>
          </p:cNvSpPr>
          <p:nvPr>
            <p:ph sz="quarter" idx="10"/>
          </p:nvPr>
        </p:nvSpPr>
        <p:spPr>
          <a:xfrm>
            <a:off x="764088" y="1628384"/>
            <a:ext cx="7615824" cy="4584744"/>
          </a:xfrm>
          <a:prstGeom prst="rect">
            <a:avLst/>
          </a:prstGeom>
        </p:spPr>
        <p:txBody>
          <a:bodyPr/>
          <a:lstStyle>
            <a:lvl1pPr>
              <a:defRPr sz="2400"/>
            </a:lvl1pPr>
            <a:lvl2pPr>
              <a:defRPr sz="2000"/>
            </a:lvl2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Tree>
    <p:extLst>
      <p:ext uri="{BB962C8B-B14F-4D97-AF65-F5344CB8AC3E}">
        <p14:creationId xmlns="" xmlns:p14="http://schemas.microsoft.com/office/powerpoint/2010/main" val="2533256603"/>
      </p:ext>
    </p:extLst>
  </p:cSld>
  <p:clrMapOvr>
    <a:masterClrMapping/>
  </p:clrMapOvr>
  <p:transition advClick="0" advTm="8000">
    <p:fade thruBlk="1"/>
  </p:transition>
</p:sldLayout>
</file>

<file path=ppt/slideLayouts/slideLayout115.xml><?xml version="1.0" encoding="utf-8"?>
<p:sldLayout xmlns:a="http://schemas.openxmlformats.org/drawingml/2006/main" xmlns:r="http://schemas.openxmlformats.org/officeDocument/2006/relationships" xmlns:p="http://schemas.openxmlformats.org/presentationml/2006/main" type="obj" preserve="1">
  <p:cSld name="1_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566592" y="325461"/>
            <a:ext cx="5723035" cy="871537"/>
          </a:xfrm>
          <a:prstGeom prst="rect">
            <a:avLst/>
          </a:prstGeom>
        </p:spPr>
        <p:txBody>
          <a:bodyPr lIns="68562" tIns="34281" rIns="68562" bIns="34281"/>
          <a:lstStyle>
            <a:lvl1pPr>
              <a:defRPr>
                <a:latin typeface="FrutigerNext LT Medium" pitchFamily="34" charset="0"/>
              </a:defRPr>
            </a:lvl1pPr>
          </a:lstStyle>
          <a:p>
            <a:r>
              <a:rPr lang="zh-CN" altLang="en-US" smtClean="0"/>
              <a:t>单击此处编辑母版标题样式</a:t>
            </a:r>
            <a:endParaRPr lang="zh-CN" altLang="en-US" dirty="0"/>
          </a:p>
        </p:txBody>
      </p:sp>
      <p:sp>
        <p:nvSpPr>
          <p:cNvPr id="3" name="内容占位符 2"/>
          <p:cNvSpPr>
            <a:spLocks noGrp="1"/>
          </p:cNvSpPr>
          <p:nvPr>
            <p:ph idx="1"/>
          </p:nvPr>
        </p:nvSpPr>
        <p:spPr>
          <a:xfrm>
            <a:off x="566592" y="1628780"/>
            <a:ext cx="5723035" cy="4194175"/>
          </a:xfrm>
          <a:prstGeom prst="rect">
            <a:avLst/>
          </a:prstGeom>
        </p:spPr>
        <p:txBody>
          <a:bodyPr lIns="68562" tIns="34281" rIns="68562" bIns="34281"/>
          <a:lstStyle>
            <a:lvl2pPr>
              <a:defRPr>
                <a:latin typeface="FrutigerNext LT Medium" pitchFamily="34" charset="0"/>
              </a:defRPr>
            </a:lvl2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dirty="0"/>
          </a:p>
        </p:txBody>
      </p:sp>
    </p:spTree>
    <p:extLst>
      <p:ext uri="{BB962C8B-B14F-4D97-AF65-F5344CB8AC3E}">
        <p14:creationId xmlns="" xmlns:p14="http://schemas.microsoft.com/office/powerpoint/2010/main" val="2955724279"/>
      </p:ext>
    </p:extLst>
  </p:cSld>
  <p:clrMapOvr>
    <a:masterClrMapping/>
  </p:clrMapOvr>
  <p:timing>
    <p:tnLst>
      <p:par>
        <p:cTn id="1" dur="indefinite" restart="never" nodeType="tmRoot"/>
      </p:par>
    </p:tnLst>
  </p:timing>
</p:sldLayout>
</file>

<file path=ppt/slideLayouts/slideLayout116.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
        <p:nvSpPr>
          <p:cNvPr id="2" name="Slide Number Placeholder 6"/>
          <p:cNvSpPr>
            <a:spLocks noGrp="1"/>
          </p:cNvSpPr>
          <p:nvPr>
            <p:ph type="sldNum" sz="quarter" idx="10"/>
          </p:nvPr>
        </p:nvSpPr>
        <p:spPr>
          <a:xfrm>
            <a:off x="8564563" y="6356370"/>
            <a:ext cx="501650" cy="366713"/>
          </a:xfrm>
          <a:prstGeom prst="rect">
            <a:avLst/>
          </a:prstGeom>
        </p:spPr>
        <p:txBody>
          <a:bodyPr/>
          <a:lstStyle>
            <a:lvl1pPr>
              <a:defRPr/>
            </a:lvl1pPr>
          </a:lstStyle>
          <a:p>
            <a:pPr>
              <a:defRPr/>
            </a:pPr>
            <a:fld id="{39BCBE4C-AA81-49E7-8E0C-4FB9B487A9A7}" type="slidenum">
              <a:rPr lang="en-US" altLang="zh-CN">
                <a:solidFill>
                  <a:srgbClr val="000000"/>
                </a:solidFill>
              </a:rPr>
              <a:pPr>
                <a:defRPr/>
              </a:pPr>
              <a:t>‹#›</a:t>
            </a:fld>
            <a:endParaRPr lang="en-US" altLang="zh-CN" dirty="0">
              <a:solidFill>
                <a:srgbClr val="000000"/>
              </a:solidFill>
            </a:endParaRPr>
          </a:p>
        </p:txBody>
      </p:sp>
      <p:sp>
        <p:nvSpPr>
          <p:cNvPr id="3" name="Footer Placeholder 4"/>
          <p:cNvSpPr>
            <a:spLocks noGrp="1"/>
          </p:cNvSpPr>
          <p:nvPr>
            <p:ph type="ftr" sz="quarter" idx="11"/>
          </p:nvPr>
        </p:nvSpPr>
        <p:spPr>
          <a:xfrm>
            <a:off x="457200" y="6356352"/>
            <a:ext cx="5562600" cy="365125"/>
          </a:xfrm>
          <a:prstGeom prst="rect">
            <a:avLst/>
          </a:prstGeom>
        </p:spPr>
        <p:txBody>
          <a:bodyPr/>
          <a:lstStyle>
            <a:lvl1pPr>
              <a:defRPr sz="900">
                <a:latin typeface="Arial" pitchFamily="34" charset="0"/>
                <a:cs typeface="Arial" pitchFamily="34" charset="0"/>
              </a:defRPr>
            </a:lvl1pPr>
          </a:lstStyle>
          <a:p>
            <a:pPr>
              <a:defRPr/>
            </a:pPr>
            <a:endParaRPr lang="en-US" dirty="0">
              <a:solidFill>
                <a:srgbClr val="000000"/>
              </a:solidFill>
            </a:endParaRPr>
          </a:p>
        </p:txBody>
      </p:sp>
      <p:sp>
        <p:nvSpPr>
          <p:cNvPr id="4" name="Date Placeholder 3"/>
          <p:cNvSpPr>
            <a:spLocks noGrp="1"/>
          </p:cNvSpPr>
          <p:nvPr>
            <p:ph type="dt" sz="half" idx="12"/>
          </p:nvPr>
        </p:nvSpPr>
        <p:spPr bwMode="auto">
          <a:xfrm>
            <a:off x="457201" y="6356352"/>
            <a:ext cx="2133600" cy="365125"/>
          </a:xfrm>
          <a:prstGeom prst="rect">
            <a:avLst/>
          </a:prstGeom>
          <a:ln>
            <a:miter lim="800000"/>
            <a:headEnd/>
            <a:tailEnd/>
          </a:ln>
        </p:spPr>
        <p:txBody>
          <a:bodyPr vert="horz" wrap="square" lIns="91410" tIns="45706" rIns="91410" bIns="45706" numCol="1" anchor="t" anchorCtr="0" compatLnSpc="1">
            <a:prstTxWarp prst="textNoShape">
              <a:avLst/>
            </a:prstTxWarp>
          </a:bodyPr>
          <a:lstStyle>
            <a:lvl1pPr>
              <a:defRPr sz="900">
                <a:solidFill>
                  <a:srgbClr val="7F7F7F"/>
                </a:solidFill>
                <a:cs typeface="Arial" pitchFamily="34" charset="0"/>
              </a:defRPr>
            </a:lvl1pPr>
          </a:lstStyle>
          <a:p>
            <a:pPr>
              <a:defRPr/>
            </a:pPr>
            <a:fld id="{2BF27A66-735B-4D2C-8E60-28B78BC68A86}" type="datetime1">
              <a:rPr lang="zh-CN" altLang="en-US" smtClean="0"/>
              <a:pPr>
                <a:defRPr/>
              </a:pPr>
              <a:t>2016/7/25</a:t>
            </a:fld>
            <a:endParaRPr lang="en-US" altLang="zh-CN" dirty="0"/>
          </a:p>
        </p:txBody>
      </p:sp>
    </p:spTree>
    <p:extLst>
      <p:ext uri="{BB962C8B-B14F-4D97-AF65-F5344CB8AC3E}">
        <p14:creationId xmlns="" xmlns:p14="http://schemas.microsoft.com/office/powerpoint/2010/main" val="3351866869"/>
      </p:ext>
    </p:extLst>
  </p:cSld>
  <p:clrMapOvr>
    <a:masterClrMapping/>
  </p:clrMapOvr>
</p:sldLayout>
</file>

<file path=ppt/slideLayouts/slideLayout117.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755650" y="369035"/>
            <a:ext cx="7632700" cy="745784"/>
          </a:xfrm>
          <a:prstGeom prst="rect">
            <a:avLst/>
          </a:prstGeom>
        </p:spPr>
        <p:txBody>
          <a:bodyPr/>
          <a:lstStyle/>
          <a:p>
            <a:r>
              <a:rPr lang="zh-CN" altLang="en-US" smtClean="0"/>
              <a:t>单击此处编辑母版标题样式</a:t>
            </a:r>
            <a:endParaRPr lang="en-US"/>
          </a:p>
        </p:txBody>
      </p:sp>
      <p:sp>
        <p:nvSpPr>
          <p:cNvPr id="4" name="Content Placeholder 3"/>
          <p:cNvSpPr>
            <a:spLocks noGrp="1"/>
          </p:cNvSpPr>
          <p:nvPr>
            <p:ph sz="quarter" idx="10"/>
          </p:nvPr>
        </p:nvSpPr>
        <p:spPr>
          <a:xfrm>
            <a:off x="755650" y="1297019"/>
            <a:ext cx="7596000" cy="4800000"/>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Tree>
    <p:extLst>
      <p:ext uri="{BB962C8B-B14F-4D97-AF65-F5344CB8AC3E}">
        <p14:creationId xmlns="" xmlns:p14="http://schemas.microsoft.com/office/powerpoint/2010/main" val="330038153"/>
      </p:ext>
    </p:extLst>
  </p:cSld>
  <p:clrMapOvr>
    <a:masterClrMapping/>
  </p:clrMapOvr>
  <p:transition advClick="0" advTm="8000">
    <p:fade thruBlk="1"/>
  </p:transition>
  <p:timing>
    <p:tnLst>
      <p:par>
        <p:cTn id="1" dur="indefinite" restart="never" nodeType="tmRoot"/>
      </p:par>
    </p:tnLst>
  </p:timing>
</p:sldLayout>
</file>

<file path=ppt/slideLayouts/slideLayout118.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Title 1"/>
          <p:cNvSpPr>
            <a:spLocks noGrp="1"/>
          </p:cNvSpPr>
          <p:nvPr>
            <p:ph type="title"/>
          </p:nvPr>
        </p:nvSpPr>
        <p:spPr>
          <a:xfrm>
            <a:off x="421135" y="536029"/>
            <a:ext cx="8365056" cy="745784"/>
          </a:xfrm>
          <a:prstGeom prst="rect">
            <a:avLst/>
          </a:prstGeom>
        </p:spPr>
        <p:txBody>
          <a:bodyPr/>
          <a:lstStyle>
            <a:lvl1pPr>
              <a:defRPr sz="2400" b="1">
                <a:solidFill>
                  <a:srgbClr val="C00000"/>
                </a:solidFill>
                <a:latin typeface="Arial" pitchFamily="34" charset="0"/>
                <a:cs typeface="Arial" pitchFamily="34" charset="0"/>
              </a:defRPr>
            </a:lvl1pPr>
          </a:lstStyle>
          <a:p>
            <a:r>
              <a:rPr lang="zh-CN" altLang="en-US" smtClean="0"/>
              <a:t>单击此处编辑母版标题样式</a:t>
            </a:r>
            <a:endParaRPr lang="en-US" dirty="0"/>
          </a:p>
        </p:txBody>
      </p:sp>
    </p:spTree>
    <p:extLst>
      <p:ext uri="{BB962C8B-B14F-4D97-AF65-F5344CB8AC3E}">
        <p14:creationId xmlns="" xmlns:p14="http://schemas.microsoft.com/office/powerpoint/2010/main" val="1624869439"/>
      </p:ext>
    </p:extLst>
  </p:cSld>
  <p:clrMapOvr>
    <a:masterClrMapping/>
  </p:clrMapOvr>
  <p:transition advClick="0" advTm="8000">
    <p:fade thruBlk="1"/>
  </p:transition>
  <p:timing>
    <p:tnLst>
      <p:par>
        <p:cTn id="1" dur="indefinite" restart="never" nodeType="tmRoot"/>
      </p:par>
    </p:tnLst>
  </p:timing>
</p:sldLayout>
</file>

<file path=ppt/slideLayouts/slideLayout119.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4" name="Rectangle 13"/>
          <p:cNvSpPr>
            <a:spLocks noGrp="1" noChangeArrowheads="1"/>
          </p:cNvSpPr>
          <p:nvPr>
            <p:ph type="title"/>
          </p:nvPr>
        </p:nvSpPr>
        <p:spPr bwMode="auto">
          <a:xfrm>
            <a:off x="657054" y="203527"/>
            <a:ext cx="7829892" cy="871537"/>
          </a:xfrm>
          <a:prstGeom prst="rect">
            <a:avLst/>
          </a:prstGeom>
          <a:noFill/>
          <a:ln w="9525">
            <a:noFill/>
            <a:miter lim="800000"/>
            <a:headEnd/>
            <a:tailEnd/>
          </a:ln>
        </p:spPr>
        <p:txBody>
          <a:bodyPr vert="horz" wrap="square" lIns="0" tIns="30040" rIns="60081" bIns="30040" numCol="1" anchor="t" anchorCtr="0" compatLnSpc="1">
            <a:prstTxWarp prst="textNoShape">
              <a:avLst/>
            </a:prstTxWarp>
          </a:bodyPr>
          <a:lstStyle/>
          <a:p>
            <a:pPr lvl="0"/>
            <a:r>
              <a:rPr lang="zh-CN" altLang="en-US" smtClean="0"/>
              <a:t>单击此处编辑母版标题样式</a:t>
            </a:r>
            <a:endParaRPr lang="zh-CN" altLang="en-US" dirty="0" smtClean="0"/>
          </a:p>
        </p:txBody>
      </p:sp>
      <p:sp>
        <p:nvSpPr>
          <p:cNvPr id="5" name="Slide Number Placeholder 12"/>
          <p:cNvSpPr>
            <a:spLocks noGrp="1"/>
          </p:cNvSpPr>
          <p:nvPr>
            <p:ph type="sldNum" sz="quarter" idx="4"/>
          </p:nvPr>
        </p:nvSpPr>
        <p:spPr>
          <a:xfrm>
            <a:off x="5766506" y="6380736"/>
            <a:ext cx="2134234" cy="365125"/>
          </a:xfrm>
          <a:prstGeom prst="rect">
            <a:avLst/>
          </a:prstGeom>
        </p:spPr>
        <p:txBody>
          <a:bodyPr vert="horz" lIns="68562" tIns="34281" rIns="68562" bIns="34281" rtlCol="0" anchor="ctr"/>
          <a:lstStyle>
            <a:lvl1pPr algn="ctr">
              <a:defRPr sz="700">
                <a:solidFill>
                  <a:schemeClr val="tx1"/>
                </a:solidFill>
                <a:latin typeface="Arial" pitchFamily="34" charset="0"/>
                <a:cs typeface="Arial" pitchFamily="34" charset="0"/>
              </a:defRPr>
            </a:lvl1pPr>
          </a:lstStyle>
          <a:p>
            <a:fld id="{239D4E79-70A3-4A35-BE75-3D97D1B6C811}" type="slidenum">
              <a:rPr lang="en-US" smtClean="0">
                <a:solidFill>
                  <a:srgbClr val="000000"/>
                </a:solidFill>
              </a:rPr>
              <a:pPr/>
              <a:t>‹#›</a:t>
            </a:fld>
            <a:endParaRPr lang="en-US" dirty="0">
              <a:solidFill>
                <a:srgbClr val="000000"/>
              </a:solidFill>
            </a:endParaRPr>
          </a:p>
        </p:txBody>
      </p:sp>
    </p:spTree>
    <p:extLst>
      <p:ext uri="{BB962C8B-B14F-4D97-AF65-F5344CB8AC3E}">
        <p14:creationId xmlns="" xmlns:p14="http://schemas.microsoft.com/office/powerpoint/2010/main" val="97463232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755650" y="369035"/>
            <a:ext cx="7632700" cy="745784"/>
          </a:xfrm>
          <a:prstGeom prst="rect">
            <a:avLst/>
          </a:prstGeom>
        </p:spPr>
        <p:txBody>
          <a:bodyPr/>
          <a:lstStyle/>
          <a:p>
            <a:r>
              <a:rPr lang="zh-CN" altLang="en-US" smtClean="0"/>
              <a:t>单击此处编辑母版标题样式</a:t>
            </a:r>
            <a:endParaRPr lang="en-US"/>
          </a:p>
        </p:txBody>
      </p:sp>
      <p:sp>
        <p:nvSpPr>
          <p:cNvPr id="4" name="Content Placeholder 3"/>
          <p:cNvSpPr>
            <a:spLocks noGrp="1"/>
          </p:cNvSpPr>
          <p:nvPr>
            <p:ph sz="quarter" idx="10"/>
          </p:nvPr>
        </p:nvSpPr>
        <p:spPr>
          <a:xfrm>
            <a:off x="755650" y="1297019"/>
            <a:ext cx="7596000" cy="4800000"/>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Tree>
  </p:cSld>
  <p:clrMapOvr>
    <a:masterClrMapping/>
  </p:clrMapOvr>
  <p:transition advClick="0" advTm="8000">
    <p:fade thruBlk="1"/>
  </p:transition>
</p:sldLayout>
</file>

<file path=ppt/slideLayouts/slideLayout120.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657054" y="325457"/>
            <a:ext cx="7828702" cy="871537"/>
          </a:xfrm>
          <a:prstGeom prst="rect">
            <a:avLst/>
          </a:prstGeom>
        </p:spPr>
        <p:txBody>
          <a:bodyPr lIns="68562" tIns="34281" rIns="68562" bIns="34281"/>
          <a:lstStyle/>
          <a:p>
            <a:r>
              <a:rPr lang="zh-CN" altLang="en-US" smtClean="0"/>
              <a:t>单击此处编辑母版标题样式</a:t>
            </a:r>
            <a:endParaRPr lang="zh-CN" altLang="en-US"/>
          </a:p>
        </p:txBody>
      </p:sp>
      <p:sp>
        <p:nvSpPr>
          <p:cNvPr id="3" name="Rectangle 10"/>
          <p:cNvSpPr>
            <a:spLocks noGrp="1" noChangeArrowheads="1"/>
          </p:cNvSpPr>
          <p:nvPr>
            <p:ph type="dt" sz="half" idx="10"/>
          </p:nvPr>
        </p:nvSpPr>
        <p:spPr>
          <a:xfrm>
            <a:off x="6361061" y="6489700"/>
            <a:ext cx="2097335" cy="455613"/>
          </a:xfrm>
          <a:prstGeom prst="rect">
            <a:avLst/>
          </a:prstGeom>
          <a:ln/>
        </p:spPr>
        <p:txBody>
          <a:bodyPr lIns="68562" tIns="34281" rIns="68562" bIns="34281"/>
          <a:lstStyle>
            <a:lvl1pPr>
              <a:defRPr/>
            </a:lvl1pPr>
          </a:lstStyle>
          <a:p>
            <a:fld id="{3F49CF54-78AE-4716-94B6-E33CDD1AAC7D}" type="datetime1">
              <a:rPr lang="zh-CN" altLang="en-US" smtClean="0">
                <a:solidFill>
                  <a:srgbClr val="000000"/>
                </a:solidFill>
              </a:rPr>
              <a:pPr/>
              <a:t>2016/7/25</a:t>
            </a:fld>
            <a:endParaRPr lang="en-GB" altLang="zh-CN" dirty="0">
              <a:solidFill>
                <a:srgbClr val="000000"/>
              </a:solidFill>
            </a:endParaRPr>
          </a:p>
        </p:txBody>
      </p:sp>
    </p:spTree>
    <p:extLst>
      <p:ext uri="{BB962C8B-B14F-4D97-AF65-F5344CB8AC3E}">
        <p14:creationId xmlns="" xmlns:p14="http://schemas.microsoft.com/office/powerpoint/2010/main" val="2770808694"/>
      </p:ext>
    </p:extLst>
  </p:cSld>
  <p:clrMapOvr>
    <a:masterClrMapping/>
  </p:clrMapOvr>
  <p:transition advClick="0"/>
</p:sldLayout>
</file>

<file path=ppt/slideLayouts/slideLayout12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
        <p:nvSpPr>
          <p:cNvPr id="2" name="标题 1"/>
          <p:cNvSpPr>
            <a:spLocks noGrp="1"/>
          </p:cNvSpPr>
          <p:nvPr>
            <p:ph type="title" hasCustomPrompt="1"/>
          </p:nvPr>
        </p:nvSpPr>
        <p:spPr>
          <a:xfrm>
            <a:off x="652463" y="430227"/>
            <a:ext cx="7747000" cy="871537"/>
          </a:xfrm>
          <a:prstGeom prst="rect">
            <a:avLst/>
          </a:prstGeom>
        </p:spPr>
        <p:txBody>
          <a:bodyPr lIns="68562" tIns="34281" rIns="68562" bIns="34281"/>
          <a:lstStyle>
            <a:lvl1pPr>
              <a:defRPr sz="3200">
                <a:latin typeface="+mj-lt"/>
              </a:defRPr>
            </a:lvl1pPr>
          </a:lstStyle>
          <a:p>
            <a:r>
              <a:rPr lang="en-US" altLang="zh-CN" dirty="0" err="1" smtClean="0"/>
              <a:t>aabb</a:t>
            </a:r>
            <a:endParaRPr lang="zh-CN" altLang="en-US" dirty="0"/>
          </a:p>
        </p:txBody>
      </p:sp>
      <p:sp>
        <p:nvSpPr>
          <p:cNvPr id="3" name="内容占位符 2"/>
          <p:cNvSpPr>
            <a:spLocks noGrp="1"/>
          </p:cNvSpPr>
          <p:nvPr>
            <p:ph idx="1" hasCustomPrompt="1"/>
          </p:nvPr>
        </p:nvSpPr>
        <p:spPr>
          <a:xfrm>
            <a:off x="652463" y="1641484"/>
            <a:ext cx="7931150" cy="4194175"/>
          </a:xfrm>
          <a:prstGeom prst="rect">
            <a:avLst/>
          </a:prstGeom>
        </p:spPr>
        <p:txBody>
          <a:bodyPr lIns="68562" tIns="34281" rIns="68562" bIns="34281"/>
          <a:lstStyle>
            <a:lvl1pPr>
              <a:buClr>
                <a:schemeClr val="tx2"/>
              </a:buClr>
              <a:defRPr/>
            </a:lvl1pPr>
            <a:lvl2pPr>
              <a:buClr>
                <a:schemeClr val="tx2"/>
              </a:buClr>
              <a:defRPr/>
            </a:lvl2pPr>
            <a:lvl3pPr>
              <a:buClr>
                <a:schemeClr val="tx2"/>
              </a:buClr>
              <a:defRPr/>
            </a:lvl3pPr>
            <a:lvl4pPr>
              <a:buClr>
                <a:schemeClr val="tx2"/>
              </a:buClr>
              <a:defRPr/>
            </a:lvl4pPr>
            <a:lvl5pPr>
              <a:buClr>
                <a:schemeClr val="tx2"/>
              </a:buClr>
              <a:defRPr/>
            </a:lvl5pPr>
          </a:lstStyle>
          <a:p>
            <a:pPr lvl="0"/>
            <a:r>
              <a:rPr lang="en-US" altLang="zh-CN" dirty="0" err="1" smtClean="0"/>
              <a:t>Aaaa</a:t>
            </a:r>
            <a:endParaRPr lang="zh-CN" altLang="en-US" dirty="0" smtClean="0"/>
          </a:p>
          <a:p>
            <a:pPr lvl="1"/>
            <a:r>
              <a:rPr lang="en-US" altLang="zh-CN" dirty="0" err="1" smtClean="0"/>
              <a:t>Bbb</a:t>
            </a:r>
            <a:endParaRPr lang="zh-CN" altLang="en-US" dirty="0" smtClean="0"/>
          </a:p>
          <a:p>
            <a:pPr lvl="2"/>
            <a:r>
              <a:rPr lang="en-US" altLang="zh-CN" dirty="0" err="1" smtClean="0"/>
              <a:t>Ccc</a:t>
            </a:r>
            <a:endParaRPr lang="zh-CN" altLang="en-US" dirty="0" smtClean="0"/>
          </a:p>
          <a:p>
            <a:pPr lvl="3"/>
            <a:r>
              <a:rPr lang="en-US" altLang="zh-CN" dirty="0" err="1" smtClean="0"/>
              <a:t>Dddd</a:t>
            </a:r>
            <a:endParaRPr lang="zh-CN" altLang="en-US" dirty="0" smtClean="0"/>
          </a:p>
          <a:p>
            <a:pPr lvl="4"/>
            <a:r>
              <a:rPr lang="en-US" altLang="zh-CN" dirty="0" err="1" smtClean="0"/>
              <a:t>eeeee</a:t>
            </a:r>
            <a:endParaRPr lang="zh-CN" altLang="en-US" dirty="0"/>
          </a:p>
        </p:txBody>
      </p:sp>
      <p:sp>
        <p:nvSpPr>
          <p:cNvPr id="4" name="Rectangle 10"/>
          <p:cNvSpPr>
            <a:spLocks noGrp="1" noChangeArrowheads="1"/>
          </p:cNvSpPr>
          <p:nvPr>
            <p:ph type="dt" sz="half" idx="10"/>
          </p:nvPr>
        </p:nvSpPr>
        <p:spPr>
          <a:xfrm>
            <a:off x="6361126" y="6489700"/>
            <a:ext cx="2097087" cy="455613"/>
          </a:xfrm>
          <a:prstGeom prst="rect">
            <a:avLst/>
          </a:prstGeom>
          <a:ln/>
        </p:spPr>
        <p:txBody>
          <a:bodyPr lIns="91427" tIns="45714" rIns="91427" bIns="45714"/>
          <a:lstStyle>
            <a:lvl1pPr>
              <a:defRPr/>
            </a:lvl1pPr>
          </a:lstStyle>
          <a:p>
            <a:pPr>
              <a:defRPr/>
            </a:pPr>
            <a:fld id="{55087131-D6A2-4818-97B0-A15CCD6646C9}" type="datetime1">
              <a:rPr lang="zh-CN" altLang="en-US" smtClean="0">
                <a:solidFill>
                  <a:srgbClr val="000000"/>
                </a:solidFill>
              </a:rPr>
              <a:pPr>
                <a:defRPr/>
              </a:pPr>
              <a:t>2016/7/25</a:t>
            </a:fld>
            <a:endParaRPr lang="en-GB" altLang="zh-CN" dirty="0">
              <a:solidFill>
                <a:srgbClr val="000000"/>
              </a:solidFill>
            </a:endParaRPr>
          </a:p>
        </p:txBody>
      </p:sp>
    </p:spTree>
    <p:extLst>
      <p:ext uri="{BB962C8B-B14F-4D97-AF65-F5344CB8AC3E}">
        <p14:creationId xmlns="" xmlns:p14="http://schemas.microsoft.com/office/powerpoint/2010/main" val="3166791352"/>
      </p:ext>
    </p:extLst>
  </p:cSld>
  <p:clrMapOvr>
    <a:masterClrMapping/>
  </p:clrMapOvr>
</p:sldLayout>
</file>

<file path=ppt/slideLayouts/slideLayout122.xml><?xml version="1.0" encoding="utf-8"?>
<p:sldLayout xmlns:a="http://schemas.openxmlformats.org/drawingml/2006/main" xmlns:r="http://schemas.openxmlformats.org/officeDocument/2006/relationships" xmlns:p="http://schemas.openxmlformats.org/presentationml/2006/main" preserve="1" userDrawn="1">
  <p:cSld name="8_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683883" y="399508"/>
            <a:ext cx="7745655" cy="377669"/>
          </a:xfrm>
          <a:prstGeom prst="rect">
            <a:avLst/>
          </a:prstGeom>
          <a:noFill/>
          <a:ln>
            <a:noFill/>
          </a:ln>
          <a:effectLst/>
          <a:extLst/>
        </p:spPr>
        <p:txBody>
          <a:bodyPr lIns="26988" tIns="26988" rIns="26988" bIns="26988" anchor="t">
            <a:spAutoFit/>
          </a:bodyPr>
          <a:lstStyle>
            <a:lvl1pPr>
              <a:defRPr lang="zh-CN" altLang="en-US" sz="2100" b="1" kern="1200">
                <a:latin typeface="FrutigerNext LT Medium" pitchFamily="34" charset="0"/>
              </a:defRPr>
            </a:lvl1pPr>
          </a:lstStyle>
          <a:p>
            <a:pPr lvl="0"/>
            <a:r>
              <a:rPr lang="zh-CN" altLang="en-US" smtClean="0"/>
              <a:t>单击此处编辑母版标题样式</a:t>
            </a:r>
            <a:endParaRPr lang="zh-CN" altLang="en-US" dirty="0"/>
          </a:p>
        </p:txBody>
      </p:sp>
      <p:sp>
        <p:nvSpPr>
          <p:cNvPr id="3" name="Rectangle 10"/>
          <p:cNvSpPr>
            <a:spLocks noGrp="1" noChangeArrowheads="1"/>
          </p:cNvSpPr>
          <p:nvPr>
            <p:ph type="dt" sz="half" idx="10"/>
          </p:nvPr>
        </p:nvSpPr>
        <p:spPr>
          <a:xfrm>
            <a:off x="6361595" y="6489789"/>
            <a:ext cx="2096724" cy="455507"/>
          </a:xfrm>
          <a:prstGeom prst="rect">
            <a:avLst/>
          </a:prstGeom>
          <a:ln/>
        </p:spPr>
        <p:txBody>
          <a:bodyPr lIns="68562" tIns="34281" rIns="68562" bIns="34281"/>
          <a:lstStyle>
            <a:lvl1pPr>
              <a:defRPr/>
            </a:lvl1pPr>
          </a:lstStyle>
          <a:p>
            <a:pPr>
              <a:defRPr/>
            </a:pPr>
            <a:fld id="{1BE48116-A143-4A17-B91E-7C9D5147D811}" type="datetime1">
              <a:rPr lang="zh-CN" altLang="en-US" smtClean="0">
                <a:solidFill>
                  <a:srgbClr val="000000"/>
                </a:solidFill>
              </a:rPr>
              <a:pPr>
                <a:defRPr/>
              </a:pPr>
              <a:t>2016/7/25</a:t>
            </a:fld>
            <a:endParaRPr lang="en-GB" altLang="zh-CN" dirty="0">
              <a:solidFill>
                <a:srgbClr val="000000"/>
              </a:solidFill>
            </a:endParaRPr>
          </a:p>
        </p:txBody>
      </p:sp>
    </p:spTree>
    <p:extLst>
      <p:ext uri="{BB962C8B-B14F-4D97-AF65-F5344CB8AC3E}">
        <p14:creationId xmlns="" xmlns:p14="http://schemas.microsoft.com/office/powerpoint/2010/main" val="1649927211"/>
      </p:ext>
    </p:extLst>
  </p:cSld>
  <p:clrMapOvr>
    <a:masterClrMapping/>
  </p:clrMapOvr>
  <p:transition advClick="0"/>
</p:sldLayout>
</file>

<file path=ppt/slideLayouts/slideLayout123.xml><?xml version="1.0" encoding="utf-8"?>
<p:sldLayout xmlns:a="http://schemas.openxmlformats.org/drawingml/2006/main" xmlns:r="http://schemas.openxmlformats.org/officeDocument/2006/relationships" xmlns:p="http://schemas.openxmlformats.org/presentationml/2006/main" preserve="1" userDrawn="1">
  <p:cSld name="3_空白">
    <p:spTree>
      <p:nvGrpSpPr>
        <p:cNvPr id="1" name=""/>
        <p:cNvGrpSpPr/>
        <p:nvPr/>
      </p:nvGrpSpPr>
      <p:grpSpPr>
        <a:xfrm>
          <a:off x="0" y="0"/>
          <a:ext cx="0" cy="0"/>
          <a:chOff x="0" y="0"/>
          <a:chExt cx="0" cy="0"/>
        </a:xfrm>
      </p:grpSpPr>
      <p:sp>
        <p:nvSpPr>
          <p:cNvPr id="2" name="Rectangle 10"/>
          <p:cNvSpPr>
            <a:spLocks noGrp="1" noChangeArrowheads="1"/>
          </p:cNvSpPr>
          <p:nvPr>
            <p:ph type="dt" sz="half" idx="10"/>
          </p:nvPr>
        </p:nvSpPr>
        <p:spPr>
          <a:xfrm>
            <a:off x="6361126" y="6489700"/>
            <a:ext cx="2097087" cy="455613"/>
          </a:xfrm>
          <a:prstGeom prst="rect">
            <a:avLst/>
          </a:prstGeom>
          <a:ln/>
        </p:spPr>
        <p:txBody>
          <a:bodyPr/>
          <a:lstStyle>
            <a:lvl1pPr>
              <a:defRPr/>
            </a:lvl1pPr>
          </a:lstStyle>
          <a:p>
            <a:pPr>
              <a:defRPr/>
            </a:pPr>
            <a:fld id="{435F919E-F193-4622-A8D9-A94BC4E25BFE}" type="datetime1">
              <a:rPr lang="zh-CN" altLang="en-US" smtClean="0">
                <a:solidFill>
                  <a:srgbClr val="000000"/>
                </a:solidFill>
              </a:rPr>
              <a:pPr>
                <a:defRPr/>
              </a:pPr>
              <a:t>2016/7/25</a:t>
            </a:fld>
            <a:endParaRPr lang="en-GB" altLang="zh-CN" dirty="0">
              <a:solidFill>
                <a:srgbClr val="000000"/>
              </a:solidFill>
            </a:endParaRPr>
          </a:p>
        </p:txBody>
      </p:sp>
      <p:sp>
        <p:nvSpPr>
          <p:cNvPr id="3" name="标题 1"/>
          <p:cNvSpPr>
            <a:spLocks noGrp="1"/>
          </p:cNvSpPr>
          <p:nvPr>
            <p:ph type="title" hasCustomPrompt="1"/>
          </p:nvPr>
        </p:nvSpPr>
        <p:spPr>
          <a:xfrm>
            <a:off x="652463" y="430227"/>
            <a:ext cx="7747000" cy="871537"/>
          </a:xfrm>
          <a:prstGeom prst="rect">
            <a:avLst/>
          </a:prstGeom>
        </p:spPr>
        <p:txBody>
          <a:bodyPr/>
          <a:lstStyle>
            <a:lvl1pPr>
              <a:defRPr sz="3200">
                <a:latin typeface="+mj-lt"/>
              </a:defRPr>
            </a:lvl1pPr>
          </a:lstStyle>
          <a:p>
            <a:r>
              <a:rPr lang="en-US" altLang="zh-CN" dirty="0" err="1" smtClean="0"/>
              <a:t>aabb</a:t>
            </a:r>
            <a:endParaRPr lang="zh-CN" altLang="en-US" dirty="0"/>
          </a:p>
        </p:txBody>
      </p:sp>
      <p:sp>
        <p:nvSpPr>
          <p:cNvPr id="4" name="内容占位符 2"/>
          <p:cNvSpPr>
            <a:spLocks noGrp="1"/>
          </p:cNvSpPr>
          <p:nvPr>
            <p:ph idx="1" hasCustomPrompt="1"/>
          </p:nvPr>
        </p:nvSpPr>
        <p:spPr>
          <a:xfrm>
            <a:off x="652463" y="1641484"/>
            <a:ext cx="7931150" cy="4194175"/>
          </a:xfrm>
          <a:prstGeom prst="rect">
            <a:avLst/>
          </a:prstGeom>
        </p:spPr>
        <p:txBody>
          <a:bodyPr/>
          <a:lstStyle>
            <a:lvl1pPr>
              <a:buClr>
                <a:schemeClr val="tx2"/>
              </a:buClr>
              <a:defRPr/>
            </a:lvl1pPr>
            <a:lvl2pPr>
              <a:buClr>
                <a:schemeClr val="tx2"/>
              </a:buClr>
              <a:defRPr/>
            </a:lvl2pPr>
            <a:lvl3pPr>
              <a:buClr>
                <a:schemeClr val="tx2"/>
              </a:buClr>
              <a:defRPr/>
            </a:lvl3pPr>
            <a:lvl4pPr>
              <a:buClr>
                <a:schemeClr val="tx2"/>
              </a:buClr>
              <a:defRPr/>
            </a:lvl4pPr>
            <a:lvl5pPr>
              <a:buClr>
                <a:schemeClr val="tx2"/>
              </a:buClr>
              <a:defRPr/>
            </a:lvl5pPr>
          </a:lstStyle>
          <a:p>
            <a:pPr lvl="0"/>
            <a:r>
              <a:rPr lang="en-US" altLang="zh-CN" dirty="0" err="1" smtClean="0"/>
              <a:t>Aaaa</a:t>
            </a:r>
            <a:endParaRPr lang="zh-CN" altLang="en-US" dirty="0" smtClean="0"/>
          </a:p>
          <a:p>
            <a:pPr lvl="1"/>
            <a:r>
              <a:rPr lang="en-US" altLang="zh-CN" dirty="0" err="1" smtClean="0"/>
              <a:t>Bbb</a:t>
            </a:r>
            <a:endParaRPr lang="zh-CN" altLang="en-US" dirty="0" smtClean="0"/>
          </a:p>
          <a:p>
            <a:pPr lvl="2"/>
            <a:r>
              <a:rPr lang="en-US" altLang="zh-CN" dirty="0" err="1" smtClean="0"/>
              <a:t>Ccc</a:t>
            </a:r>
            <a:endParaRPr lang="zh-CN" altLang="en-US" dirty="0" smtClean="0"/>
          </a:p>
          <a:p>
            <a:pPr lvl="3"/>
            <a:r>
              <a:rPr lang="en-US" altLang="zh-CN" dirty="0" err="1" smtClean="0"/>
              <a:t>Dddd</a:t>
            </a:r>
            <a:endParaRPr lang="zh-CN" altLang="en-US" dirty="0" smtClean="0"/>
          </a:p>
          <a:p>
            <a:pPr lvl="4"/>
            <a:r>
              <a:rPr lang="en-US" altLang="zh-CN" dirty="0" err="1" smtClean="0"/>
              <a:t>eeeee</a:t>
            </a:r>
            <a:endParaRPr lang="zh-CN" altLang="en-US" dirty="0"/>
          </a:p>
        </p:txBody>
      </p:sp>
    </p:spTree>
    <p:extLst>
      <p:ext uri="{BB962C8B-B14F-4D97-AF65-F5344CB8AC3E}">
        <p14:creationId xmlns="" xmlns:p14="http://schemas.microsoft.com/office/powerpoint/2010/main" val="3691253671"/>
      </p:ext>
    </p:extLst>
  </p:cSld>
  <p:clrMapOvr>
    <a:masterClrMapping/>
  </p:clrMapOvr>
</p:sldLayout>
</file>

<file path=ppt/slideLayouts/slideLayout124.xml><?xml version="1.0" encoding="utf-8"?>
<p:sldLayout xmlns:a="http://schemas.openxmlformats.org/drawingml/2006/main" xmlns:r="http://schemas.openxmlformats.org/officeDocument/2006/relationships" xmlns:p="http://schemas.openxmlformats.org/presentationml/2006/main" preserve="1" userDrawn="1">
  <p:cSld name="1_空白">
    <p:spTree>
      <p:nvGrpSpPr>
        <p:cNvPr id="1" name=""/>
        <p:cNvGrpSpPr/>
        <p:nvPr/>
      </p:nvGrpSpPr>
      <p:grpSpPr>
        <a:xfrm>
          <a:off x="0" y="0"/>
          <a:ext cx="0" cy="0"/>
          <a:chOff x="0" y="0"/>
          <a:chExt cx="0" cy="0"/>
        </a:xfrm>
      </p:grpSpPr>
      <p:sp>
        <p:nvSpPr>
          <p:cNvPr id="2" name="Rectangle 10"/>
          <p:cNvSpPr>
            <a:spLocks noGrp="1" noChangeArrowheads="1"/>
          </p:cNvSpPr>
          <p:nvPr>
            <p:ph type="dt" sz="half" idx="10"/>
          </p:nvPr>
        </p:nvSpPr>
        <p:spPr>
          <a:xfrm>
            <a:off x="6361126" y="6489700"/>
            <a:ext cx="2097087" cy="455613"/>
          </a:xfrm>
          <a:prstGeom prst="rect">
            <a:avLst/>
          </a:prstGeom>
          <a:ln/>
        </p:spPr>
        <p:txBody>
          <a:bodyPr/>
          <a:lstStyle>
            <a:lvl1pPr>
              <a:defRPr/>
            </a:lvl1pPr>
          </a:lstStyle>
          <a:p>
            <a:pPr>
              <a:defRPr/>
            </a:pPr>
            <a:fld id="{70882ED3-2D22-475C-8025-004A934632D2}" type="datetime1">
              <a:rPr lang="zh-CN" altLang="en-US" smtClean="0">
                <a:solidFill>
                  <a:srgbClr val="000000"/>
                </a:solidFill>
              </a:rPr>
              <a:pPr>
                <a:defRPr/>
              </a:pPr>
              <a:t>2016/7/25</a:t>
            </a:fld>
            <a:endParaRPr lang="en-GB" altLang="zh-CN" dirty="0">
              <a:solidFill>
                <a:srgbClr val="000000"/>
              </a:solidFill>
            </a:endParaRPr>
          </a:p>
        </p:txBody>
      </p:sp>
      <p:sp>
        <p:nvSpPr>
          <p:cNvPr id="3" name="标题 1"/>
          <p:cNvSpPr>
            <a:spLocks noGrp="1"/>
          </p:cNvSpPr>
          <p:nvPr>
            <p:ph type="title" hasCustomPrompt="1"/>
          </p:nvPr>
        </p:nvSpPr>
        <p:spPr>
          <a:xfrm>
            <a:off x="652463" y="430227"/>
            <a:ext cx="7747000" cy="871537"/>
          </a:xfrm>
          <a:prstGeom prst="rect">
            <a:avLst/>
          </a:prstGeom>
        </p:spPr>
        <p:txBody>
          <a:bodyPr/>
          <a:lstStyle>
            <a:lvl1pPr>
              <a:defRPr sz="3200">
                <a:latin typeface="+mj-lt"/>
              </a:defRPr>
            </a:lvl1pPr>
          </a:lstStyle>
          <a:p>
            <a:r>
              <a:rPr lang="en-US" altLang="zh-CN" dirty="0" err="1" smtClean="0"/>
              <a:t>aabb</a:t>
            </a:r>
            <a:endParaRPr lang="zh-CN" altLang="en-US" dirty="0"/>
          </a:p>
        </p:txBody>
      </p:sp>
      <p:sp>
        <p:nvSpPr>
          <p:cNvPr id="4" name="内容占位符 2"/>
          <p:cNvSpPr>
            <a:spLocks noGrp="1"/>
          </p:cNvSpPr>
          <p:nvPr>
            <p:ph idx="1" hasCustomPrompt="1"/>
          </p:nvPr>
        </p:nvSpPr>
        <p:spPr>
          <a:xfrm>
            <a:off x="652463" y="1641484"/>
            <a:ext cx="7931150" cy="4194175"/>
          </a:xfrm>
          <a:prstGeom prst="rect">
            <a:avLst/>
          </a:prstGeom>
        </p:spPr>
        <p:txBody>
          <a:bodyPr/>
          <a:lstStyle>
            <a:lvl1pPr>
              <a:buClr>
                <a:schemeClr val="tx2"/>
              </a:buClr>
              <a:defRPr/>
            </a:lvl1pPr>
            <a:lvl2pPr>
              <a:buClr>
                <a:schemeClr val="tx2"/>
              </a:buClr>
              <a:defRPr/>
            </a:lvl2pPr>
            <a:lvl3pPr>
              <a:buClr>
                <a:schemeClr val="tx2"/>
              </a:buClr>
              <a:defRPr/>
            </a:lvl3pPr>
            <a:lvl4pPr>
              <a:buClr>
                <a:schemeClr val="tx2"/>
              </a:buClr>
              <a:defRPr/>
            </a:lvl4pPr>
            <a:lvl5pPr>
              <a:buClr>
                <a:schemeClr val="tx2"/>
              </a:buClr>
              <a:defRPr/>
            </a:lvl5pPr>
          </a:lstStyle>
          <a:p>
            <a:pPr lvl="0"/>
            <a:r>
              <a:rPr lang="en-US" altLang="zh-CN" dirty="0" err="1" smtClean="0"/>
              <a:t>Aaaa</a:t>
            </a:r>
            <a:endParaRPr lang="zh-CN" altLang="en-US" dirty="0" smtClean="0"/>
          </a:p>
          <a:p>
            <a:pPr lvl="1"/>
            <a:r>
              <a:rPr lang="en-US" altLang="zh-CN" dirty="0" err="1" smtClean="0"/>
              <a:t>Bbb</a:t>
            </a:r>
            <a:endParaRPr lang="zh-CN" altLang="en-US" dirty="0" smtClean="0"/>
          </a:p>
          <a:p>
            <a:pPr lvl="2"/>
            <a:r>
              <a:rPr lang="en-US" altLang="zh-CN" dirty="0" err="1" smtClean="0"/>
              <a:t>Ccc</a:t>
            </a:r>
            <a:endParaRPr lang="zh-CN" altLang="en-US" dirty="0" smtClean="0"/>
          </a:p>
          <a:p>
            <a:pPr lvl="3"/>
            <a:r>
              <a:rPr lang="en-US" altLang="zh-CN" dirty="0" err="1" smtClean="0"/>
              <a:t>Dddd</a:t>
            </a:r>
            <a:endParaRPr lang="zh-CN" altLang="en-US" dirty="0" smtClean="0"/>
          </a:p>
          <a:p>
            <a:pPr lvl="4"/>
            <a:r>
              <a:rPr lang="en-US" altLang="zh-CN" dirty="0" err="1" smtClean="0"/>
              <a:t>eeeee</a:t>
            </a:r>
            <a:endParaRPr lang="zh-CN" altLang="en-US" dirty="0"/>
          </a:p>
        </p:txBody>
      </p:sp>
    </p:spTree>
    <p:extLst>
      <p:ext uri="{BB962C8B-B14F-4D97-AF65-F5344CB8AC3E}">
        <p14:creationId xmlns="" xmlns:p14="http://schemas.microsoft.com/office/powerpoint/2010/main" val="1144099801"/>
      </p:ext>
    </p:extLst>
  </p:cSld>
  <p:clrMapOvr>
    <a:masterClrMapping/>
  </p:clrMapOvr>
</p:sldLayout>
</file>

<file path=ppt/slideLayouts/slideLayout125.xml><?xml version="1.0" encoding="utf-8"?>
<p:sldLayout xmlns:a="http://schemas.openxmlformats.org/drawingml/2006/main" xmlns:r="http://schemas.openxmlformats.org/officeDocument/2006/relationships" xmlns:p="http://schemas.openxmlformats.org/presentationml/2006/main" preserve="1" userDrawn="1">
  <p:cSld name="2_空白">
    <p:spTree>
      <p:nvGrpSpPr>
        <p:cNvPr id="1" name=""/>
        <p:cNvGrpSpPr/>
        <p:nvPr/>
      </p:nvGrpSpPr>
      <p:grpSpPr>
        <a:xfrm>
          <a:off x="0" y="0"/>
          <a:ext cx="0" cy="0"/>
          <a:chOff x="0" y="0"/>
          <a:chExt cx="0" cy="0"/>
        </a:xfrm>
      </p:grpSpPr>
      <p:sp>
        <p:nvSpPr>
          <p:cNvPr id="2" name="Rectangle 10"/>
          <p:cNvSpPr>
            <a:spLocks noGrp="1" noChangeArrowheads="1"/>
          </p:cNvSpPr>
          <p:nvPr>
            <p:ph type="dt" sz="half" idx="10"/>
          </p:nvPr>
        </p:nvSpPr>
        <p:spPr>
          <a:xfrm>
            <a:off x="6361126" y="6489700"/>
            <a:ext cx="2097087" cy="455613"/>
          </a:xfrm>
          <a:prstGeom prst="rect">
            <a:avLst/>
          </a:prstGeom>
          <a:ln/>
        </p:spPr>
        <p:txBody>
          <a:bodyPr/>
          <a:lstStyle>
            <a:lvl1pPr>
              <a:defRPr/>
            </a:lvl1pPr>
          </a:lstStyle>
          <a:p>
            <a:pPr>
              <a:defRPr/>
            </a:pPr>
            <a:fld id="{E75E2ED1-5917-414F-AE78-87C8F2685BB4}" type="datetime1">
              <a:rPr lang="zh-CN" altLang="en-US" smtClean="0">
                <a:solidFill>
                  <a:srgbClr val="000000"/>
                </a:solidFill>
              </a:rPr>
              <a:pPr>
                <a:defRPr/>
              </a:pPr>
              <a:t>2016/7/25</a:t>
            </a:fld>
            <a:endParaRPr lang="en-GB" altLang="zh-CN" dirty="0">
              <a:solidFill>
                <a:srgbClr val="000000"/>
              </a:solidFill>
            </a:endParaRPr>
          </a:p>
        </p:txBody>
      </p:sp>
      <p:sp>
        <p:nvSpPr>
          <p:cNvPr id="3" name="标题 1"/>
          <p:cNvSpPr>
            <a:spLocks noGrp="1"/>
          </p:cNvSpPr>
          <p:nvPr>
            <p:ph type="title" hasCustomPrompt="1"/>
          </p:nvPr>
        </p:nvSpPr>
        <p:spPr>
          <a:xfrm>
            <a:off x="652463" y="430227"/>
            <a:ext cx="7747000" cy="871537"/>
          </a:xfrm>
          <a:prstGeom prst="rect">
            <a:avLst/>
          </a:prstGeom>
        </p:spPr>
        <p:txBody>
          <a:bodyPr/>
          <a:lstStyle>
            <a:lvl1pPr>
              <a:defRPr sz="3200">
                <a:latin typeface="+mj-lt"/>
              </a:defRPr>
            </a:lvl1pPr>
          </a:lstStyle>
          <a:p>
            <a:r>
              <a:rPr lang="en-US" altLang="zh-CN" dirty="0" err="1" smtClean="0"/>
              <a:t>aabb</a:t>
            </a:r>
            <a:endParaRPr lang="zh-CN" altLang="en-US" dirty="0"/>
          </a:p>
        </p:txBody>
      </p:sp>
      <p:sp>
        <p:nvSpPr>
          <p:cNvPr id="4" name="内容占位符 2"/>
          <p:cNvSpPr>
            <a:spLocks noGrp="1"/>
          </p:cNvSpPr>
          <p:nvPr>
            <p:ph idx="1" hasCustomPrompt="1"/>
          </p:nvPr>
        </p:nvSpPr>
        <p:spPr>
          <a:xfrm>
            <a:off x="652463" y="1641484"/>
            <a:ext cx="7931150" cy="4194175"/>
          </a:xfrm>
          <a:prstGeom prst="rect">
            <a:avLst/>
          </a:prstGeom>
        </p:spPr>
        <p:txBody>
          <a:bodyPr/>
          <a:lstStyle>
            <a:lvl1pPr>
              <a:buClr>
                <a:schemeClr val="tx2"/>
              </a:buClr>
              <a:defRPr/>
            </a:lvl1pPr>
            <a:lvl2pPr>
              <a:buClr>
                <a:schemeClr val="tx2"/>
              </a:buClr>
              <a:defRPr/>
            </a:lvl2pPr>
            <a:lvl3pPr>
              <a:buClr>
                <a:schemeClr val="tx2"/>
              </a:buClr>
              <a:defRPr/>
            </a:lvl3pPr>
            <a:lvl4pPr>
              <a:buClr>
                <a:schemeClr val="tx2"/>
              </a:buClr>
              <a:defRPr/>
            </a:lvl4pPr>
            <a:lvl5pPr>
              <a:buClr>
                <a:schemeClr val="tx2"/>
              </a:buClr>
              <a:defRPr/>
            </a:lvl5pPr>
          </a:lstStyle>
          <a:p>
            <a:pPr lvl="0"/>
            <a:r>
              <a:rPr lang="en-US" altLang="zh-CN" dirty="0" err="1" smtClean="0"/>
              <a:t>Aaaa</a:t>
            </a:r>
            <a:endParaRPr lang="zh-CN" altLang="en-US" dirty="0" smtClean="0"/>
          </a:p>
          <a:p>
            <a:pPr lvl="1"/>
            <a:r>
              <a:rPr lang="en-US" altLang="zh-CN" dirty="0" err="1" smtClean="0"/>
              <a:t>Bbb</a:t>
            </a:r>
            <a:endParaRPr lang="zh-CN" altLang="en-US" dirty="0" smtClean="0"/>
          </a:p>
          <a:p>
            <a:pPr lvl="2"/>
            <a:r>
              <a:rPr lang="en-US" altLang="zh-CN" dirty="0" err="1" smtClean="0"/>
              <a:t>Ccc</a:t>
            </a:r>
            <a:endParaRPr lang="zh-CN" altLang="en-US" dirty="0" smtClean="0"/>
          </a:p>
          <a:p>
            <a:pPr lvl="3"/>
            <a:r>
              <a:rPr lang="en-US" altLang="zh-CN" dirty="0" err="1" smtClean="0"/>
              <a:t>Dddd</a:t>
            </a:r>
            <a:endParaRPr lang="zh-CN" altLang="en-US" dirty="0" smtClean="0"/>
          </a:p>
          <a:p>
            <a:pPr lvl="4"/>
            <a:r>
              <a:rPr lang="en-US" altLang="zh-CN" dirty="0" err="1" smtClean="0"/>
              <a:t>eeeee</a:t>
            </a:r>
            <a:endParaRPr lang="zh-CN" altLang="en-US" dirty="0"/>
          </a:p>
        </p:txBody>
      </p:sp>
    </p:spTree>
    <p:extLst>
      <p:ext uri="{BB962C8B-B14F-4D97-AF65-F5344CB8AC3E}">
        <p14:creationId xmlns="" xmlns:p14="http://schemas.microsoft.com/office/powerpoint/2010/main" val="726366653"/>
      </p:ext>
    </p:extLst>
  </p:cSld>
  <p:clrMapOvr>
    <a:masterClrMapping/>
  </p:clrMapOvr>
</p:sldLayout>
</file>

<file path=ppt/slideLayouts/slideLayout126.xml><?xml version="1.0" encoding="utf-8"?>
<p:sldLayout xmlns:a="http://schemas.openxmlformats.org/drawingml/2006/main" xmlns:r="http://schemas.openxmlformats.org/officeDocument/2006/relationships" xmlns:p="http://schemas.openxmlformats.org/presentationml/2006/main" preserve="1" userDrawn="1">
  <p:cSld name="4_Custom Layout">
    <p:spTree>
      <p:nvGrpSpPr>
        <p:cNvPr id="1" name=""/>
        <p:cNvGrpSpPr/>
        <p:nvPr/>
      </p:nvGrpSpPr>
      <p:grpSpPr>
        <a:xfrm>
          <a:off x="0" y="0"/>
          <a:ext cx="0" cy="0"/>
          <a:chOff x="0" y="0"/>
          <a:chExt cx="0" cy="0"/>
        </a:xfrm>
      </p:grpSpPr>
    </p:spTree>
    <p:extLst>
      <p:ext uri="{BB962C8B-B14F-4D97-AF65-F5344CB8AC3E}">
        <p14:creationId xmlns="" xmlns:p14="http://schemas.microsoft.com/office/powerpoint/2010/main" val="2731310095"/>
      </p:ext>
    </p:extLst>
  </p:cSld>
  <p:clrMapOvr>
    <a:masterClrMapping/>
  </p:clrMapOvr>
  <p:transition advClick="0" advTm="8000">
    <p:fade thruBlk="1"/>
  </p:transition>
</p:sldLayout>
</file>

<file path=ppt/slideLayouts/slideLayout127.xml><?xml version="1.0" encoding="utf-8"?>
<p:sldLayout xmlns:a="http://schemas.openxmlformats.org/drawingml/2006/main" xmlns:r="http://schemas.openxmlformats.org/officeDocument/2006/relationships" xmlns:p="http://schemas.openxmlformats.org/presentationml/2006/main" preserve="1" userDrawn="1">
  <p:cSld name="5_Custom Layout">
    <p:spTree>
      <p:nvGrpSpPr>
        <p:cNvPr id="1" name=""/>
        <p:cNvGrpSpPr/>
        <p:nvPr/>
      </p:nvGrpSpPr>
      <p:grpSpPr>
        <a:xfrm>
          <a:off x="0" y="0"/>
          <a:ext cx="0" cy="0"/>
          <a:chOff x="0" y="0"/>
          <a:chExt cx="0" cy="0"/>
        </a:xfrm>
      </p:grpSpPr>
    </p:spTree>
    <p:extLst>
      <p:ext uri="{BB962C8B-B14F-4D97-AF65-F5344CB8AC3E}">
        <p14:creationId xmlns="" xmlns:p14="http://schemas.microsoft.com/office/powerpoint/2010/main" val="2731310095"/>
      </p:ext>
    </p:extLst>
  </p:cSld>
  <p:clrMapOvr>
    <a:masterClrMapping/>
  </p:clrMapOvr>
  <p:transition advClick="0" advTm="8000">
    <p:fade thruBlk="1"/>
  </p:transition>
</p:sldLayout>
</file>

<file path=ppt/slideLayouts/slideLayout128.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657054" y="325457"/>
            <a:ext cx="7828702" cy="871537"/>
          </a:xfrm>
          <a:prstGeom prst="rect">
            <a:avLst/>
          </a:prstGeom>
        </p:spPr>
        <p:txBody>
          <a:bodyPr lIns="68562" tIns="34281" rIns="68562" bIns="34281"/>
          <a:lstStyle/>
          <a:p>
            <a:r>
              <a:rPr lang="zh-CN" altLang="en-US" smtClean="0"/>
              <a:t>单击此处编辑母版标题样式</a:t>
            </a:r>
            <a:endParaRPr lang="zh-CN" altLang="en-US"/>
          </a:p>
        </p:txBody>
      </p:sp>
      <p:sp>
        <p:nvSpPr>
          <p:cNvPr id="3" name="内容占位符 2"/>
          <p:cNvSpPr>
            <a:spLocks noGrp="1"/>
          </p:cNvSpPr>
          <p:nvPr>
            <p:ph sz="half" idx="1"/>
          </p:nvPr>
        </p:nvSpPr>
        <p:spPr>
          <a:xfrm>
            <a:off x="652294" y="1643064"/>
            <a:ext cx="3907805" cy="4192587"/>
          </a:xfrm>
          <a:prstGeom prst="rect">
            <a:avLst/>
          </a:prstGeom>
        </p:spPr>
        <p:txBody>
          <a:bodyPr lIns="68562" tIns="34281" rIns="68562" bIns="34281"/>
          <a:lstStyle>
            <a:lvl1pPr>
              <a:defRPr sz="2100"/>
            </a:lvl1pPr>
            <a:lvl2pPr>
              <a:defRPr sz="1800"/>
            </a:lvl2pPr>
            <a:lvl3pPr>
              <a:defRPr sz="1500"/>
            </a:lvl3pPr>
            <a:lvl4pPr>
              <a:defRPr sz="1300"/>
            </a:lvl4pPr>
            <a:lvl5pPr>
              <a:defRPr sz="1300"/>
            </a:lvl5pPr>
            <a:lvl6pPr>
              <a:defRPr sz="1300"/>
            </a:lvl6pPr>
            <a:lvl7pPr>
              <a:defRPr sz="1300"/>
            </a:lvl7pPr>
            <a:lvl8pPr>
              <a:defRPr sz="1300"/>
            </a:lvl8pPr>
            <a:lvl9pPr>
              <a:defRPr sz="13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74367" y="1643064"/>
            <a:ext cx="3907804" cy="4192587"/>
          </a:xfrm>
          <a:prstGeom prst="rect">
            <a:avLst/>
          </a:prstGeom>
        </p:spPr>
        <p:txBody>
          <a:bodyPr lIns="68562" tIns="34281" rIns="68562" bIns="34281"/>
          <a:lstStyle>
            <a:lvl1pPr>
              <a:defRPr sz="2100"/>
            </a:lvl1pPr>
            <a:lvl2pPr>
              <a:defRPr sz="1800"/>
            </a:lvl2pPr>
            <a:lvl3pPr>
              <a:defRPr sz="1500"/>
            </a:lvl3pPr>
            <a:lvl4pPr>
              <a:defRPr sz="1300"/>
            </a:lvl4pPr>
            <a:lvl5pPr>
              <a:defRPr sz="1300"/>
            </a:lvl5pPr>
            <a:lvl6pPr>
              <a:defRPr sz="1300"/>
            </a:lvl6pPr>
            <a:lvl7pPr>
              <a:defRPr sz="1300"/>
            </a:lvl7pPr>
            <a:lvl8pPr>
              <a:defRPr sz="1300"/>
            </a:lvl8pPr>
            <a:lvl9pPr>
              <a:defRPr sz="13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Rectangle 10"/>
          <p:cNvSpPr>
            <a:spLocks noGrp="1" noChangeArrowheads="1"/>
          </p:cNvSpPr>
          <p:nvPr>
            <p:ph type="dt" sz="half" idx="10"/>
          </p:nvPr>
        </p:nvSpPr>
        <p:spPr>
          <a:xfrm>
            <a:off x="6361061" y="6489700"/>
            <a:ext cx="2097335" cy="455613"/>
          </a:xfrm>
          <a:prstGeom prst="rect">
            <a:avLst/>
          </a:prstGeom>
          <a:ln/>
        </p:spPr>
        <p:txBody>
          <a:bodyPr lIns="68562" tIns="34281" rIns="68562" bIns="34281"/>
          <a:lstStyle>
            <a:lvl1pPr>
              <a:defRPr/>
            </a:lvl1pPr>
          </a:lstStyle>
          <a:p>
            <a:fld id="{47FCA065-D93D-4A7B-9B8F-CC80F9543AB5}" type="datetime1">
              <a:rPr lang="zh-CN" altLang="en-US" smtClean="0">
                <a:solidFill>
                  <a:srgbClr val="000000"/>
                </a:solidFill>
              </a:rPr>
              <a:pPr/>
              <a:t>2016/7/25</a:t>
            </a:fld>
            <a:endParaRPr lang="en-GB" altLang="zh-CN" dirty="0">
              <a:solidFill>
                <a:srgbClr val="000000"/>
              </a:solidFill>
            </a:endParaRPr>
          </a:p>
        </p:txBody>
      </p:sp>
    </p:spTree>
    <p:extLst>
      <p:ext uri="{BB962C8B-B14F-4D97-AF65-F5344CB8AC3E}">
        <p14:creationId xmlns="" xmlns:p14="http://schemas.microsoft.com/office/powerpoint/2010/main" val="1347204376"/>
      </p:ext>
    </p:extLst>
  </p:cSld>
  <p:clrMapOvr>
    <a:masterClrMapping/>
  </p:clrMapOvr>
  <p:transition advClick="0"/>
</p:sldLayout>
</file>

<file path=ppt/slideLayouts/slideLayout129.xml><?xml version="1.0" encoding="utf-8"?>
<p:sldLayout xmlns:a="http://schemas.openxmlformats.org/drawingml/2006/main" xmlns:r="http://schemas.openxmlformats.org/officeDocument/2006/relationships" xmlns:p="http://schemas.openxmlformats.org/presentationml/2006/main" preserve="1" userDrawn="1">
  <p:cSld name="6_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755650" y="449301"/>
            <a:ext cx="7632700" cy="871537"/>
          </a:xfrm>
          <a:prstGeom prst="rect">
            <a:avLst/>
          </a:prstGeom>
        </p:spPr>
        <p:txBody>
          <a:bodyPr/>
          <a:lstStyle/>
          <a:p>
            <a:r>
              <a:rPr lang="zh-CN" altLang="en-US" smtClean="0"/>
              <a:t>单击此处编辑母版标题样式</a:t>
            </a:r>
            <a:endParaRPr lang="en-US"/>
          </a:p>
        </p:txBody>
      </p:sp>
      <p:sp>
        <p:nvSpPr>
          <p:cNvPr id="4" name="Content Placeholder 3"/>
          <p:cNvSpPr>
            <a:spLocks noGrp="1"/>
          </p:cNvSpPr>
          <p:nvPr>
            <p:ph sz="quarter" idx="10"/>
          </p:nvPr>
        </p:nvSpPr>
        <p:spPr>
          <a:xfrm>
            <a:off x="764088" y="1628384"/>
            <a:ext cx="7615824" cy="4584744"/>
          </a:xfrm>
          <a:prstGeom prst="rect">
            <a:avLst/>
          </a:prstGeom>
        </p:spPr>
        <p:txBody>
          <a:bodyPr/>
          <a:lstStyle>
            <a:lvl1pPr>
              <a:defRPr sz="2400"/>
            </a:lvl1pPr>
            <a:lvl2pPr>
              <a:defRPr sz="2000"/>
            </a:lvl2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Tree>
    <p:extLst>
      <p:ext uri="{BB962C8B-B14F-4D97-AF65-F5344CB8AC3E}">
        <p14:creationId xmlns="" xmlns:p14="http://schemas.microsoft.com/office/powerpoint/2010/main" val="65383661"/>
      </p:ext>
    </p:extLst>
  </p:cSld>
  <p:clrMapOvr>
    <a:masterClrMapping/>
  </p:clrMapOvr>
  <p:transition advClick="0" advTm="8000">
    <p:fade thruBlk="1"/>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Title 1"/>
          <p:cNvSpPr>
            <a:spLocks noGrp="1"/>
          </p:cNvSpPr>
          <p:nvPr>
            <p:ph type="title"/>
          </p:nvPr>
        </p:nvSpPr>
        <p:spPr>
          <a:xfrm>
            <a:off x="755650" y="369035"/>
            <a:ext cx="7632700" cy="745784"/>
          </a:xfrm>
          <a:prstGeom prst="rect">
            <a:avLst/>
          </a:prstGeom>
        </p:spPr>
        <p:txBody>
          <a:bodyPr/>
          <a:lstStyle/>
          <a:p>
            <a:r>
              <a:rPr lang="zh-CN" altLang="en-US" smtClean="0"/>
              <a:t>单击此处编辑母版标题样式</a:t>
            </a:r>
            <a:endParaRPr lang="en-US"/>
          </a:p>
        </p:txBody>
      </p:sp>
    </p:spTree>
  </p:cSld>
  <p:clrMapOvr>
    <a:masterClrMapping/>
  </p:clrMapOvr>
  <p:transition advClick="0" advTm="8000">
    <p:fade thruBlk="1"/>
  </p:transition>
</p:sldLayout>
</file>

<file path=ppt/slideLayouts/slideLayout130.xml><?xml version="1.0" encoding="utf-8"?>
<p:sldLayout xmlns:a="http://schemas.openxmlformats.org/drawingml/2006/main" xmlns:r="http://schemas.openxmlformats.org/officeDocument/2006/relationships" xmlns:p="http://schemas.openxmlformats.org/presentationml/2006/main" preserve="1" userDrawn="1">
  <p:cSld name="7_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755650" y="449301"/>
            <a:ext cx="7632700" cy="871537"/>
          </a:xfrm>
          <a:prstGeom prst="rect">
            <a:avLst/>
          </a:prstGeom>
        </p:spPr>
        <p:txBody>
          <a:bodyPr/>
          <a:lstStyle/>
          <a:p>
            <a:r>
              <a:rPr lang="zh-CN" altLang="en-US" smtClean="0"/>
              <a:t>单击此处编辑母版标题样式</a:t>
            </a:r>
            <a:endParaRPr lang="en-US"/>
          </a:p>
        </p:txBody>
      </p:sp>
      <p:sp>
        <p:nvSpPr>
          <p:cNvPr id="4" name="Content Placeholder 3"/>
          <p:cNvSpPr>
            <a:spLocks noGrp="1"/>
          </p:cNvSpPr>
          <p:nvPr>
            <p:ph sz="quarter" idx="10"/>
          </p:nvPr>
        </p:nvSpPr>
        <p:spPr>
          <a:xfrm>
            <a:off x="764088" y="1628384"/>
            <a:ext cx="7615824" cy="4584744"/>
          </a:xfrm>
          <a:prstGeom prst="rect">
            <a:avLst/>
          </a:prstGeom>
        </p:spPr>
        <p:txBody>
          <a:bodyPr/>
          <a:lstStyle>
            <a:lvl1pPr>
              <a:defRPr sz="2400"/>
            </a:lvl1pPr>
            <a:lvl2pPr>
              <a:defRPr sz="2000"/>
            </a:lvl2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Tree>
    <p:extLst>
      <p:ext uri="{BB962C8B-B14F-4D97-AF65-F5344CB8AC3E}">
        <p14:creationId xmlns="" xmlns:p14="http://schemas.microsoft.com/office/powerpoint/2010/main" val="2533256603"/>
      </p:ext>
    </p:extLst>
  </p:cSld>
  <p:clrMapOvr>
    <a:masterClrMapping/>
  </p:clrMapOvr>
  <p:transition advClick="0" advTm="8000">
    <p:fade thruBlk="1"/>
  </p:transition>
</p:sldLayout>
</file>

<file path=ppt/slideLayouts/slideLayout131.xml><?xml version="1.0" encoding="utf-8"?>
<p:sldLayout xmlns:a="http://schemas.openxmlformats.org/drawingml/2006/main" xmlns:r="http://schemas.openxmlformats.org/officeDocument/2006/relationships" xmlns:p="http://schemas.openxmlformats.org/presentationml/2006/main" type="obj" preserve="1">
  <p:cSld name="1_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566592" y="325461"/>
            <a:ext cx="5723035" cy="871537"/>
          </a:xfrm>
          <a:prstGeom prst="rect">
            <a:avLst/>
          </a:prstGeom>
        </p:spPr>
        <p:txBody>
          <a:bodyPr lIns="68562" tIns="34281" rIns="68562" bIns="34281"/>
          <a:lstStyle>
            <a:lvl1pPr>
              <a:defRPr>
                <a:latin typeface="FrutigerNext LT Medium" pitchFamily="34" charset="0"/>
              </a:defRPr>
            </a:lvl1pPr>
          </a:lstStyle>
          <a:p>
            <a:r>
              <a:rPr lang="zh-CN" altLang="en-US" smtClean="0"/>
              <a:t>单击此处编辑母版标题样式</a:t>
            </a:r>
            <a:endParaRPr lang="zh-CN" altLang="en-US" dirty="0"/>
          </a:p>
        </p:txBody>
      </p:sp>
      <p:sp>
        <p:nvSpPr>
          <p:cNvPr id="3" name="内容占位符 2"/>
          <p:cNvSpPr>
            <a:spLocks noGrp="1"/>
          </p:cNvSpPr>
          <p:nvPr>
            <p:ph idx="1"/>
          </p:nvPr>
        </p:nvSpPr>
        <p:spPr>
          <a:xfrm>
            <a:off x="566592" y="1628780"/>
            <a:ext cx="5723035" cy="4194175"/>
          </a:xfrm>
          <a:prstGeom prst="rect">
            <a:avLst/>
          </a:prstGeom>
        </p:spPr>
        <p:txBody>
          <a:bodyPr lIns="68562" tIns="34281" rIns="68562" bIns="34281"/>
          <a:lstStyle>
            <a:lvl2pPr>
              <a:defRPr>
                <a:latin typeface="FrutigerNext LT Medium" pitchFamily="34" charset="0"/>
              </a:defRPr>
            </a:lvl2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dirty="0"/>
          </a:p>
        </p:txBody>
      </p:sp>
    </p:spTree>
    <p:extLst>
      <p:ext uri="{BB962C8B-B14F-4D97-AF65-F5344CB8AC3E}">
        <p14:creationId xmlns="" xmlns:p14="http://schemas.microsoft.com/office/powerpoint/2010/main" val="2955724279"/>
      </p:ext>
    </p:extLst>
  </p:cSld>
  <p:clrMapOvr>
    <a:masterClrMapping/>
  </p:clrMapOvr>
  <p:timing>
    <p:tnLst>
      <p:par>
        <p:cTn id="1" dur="indefinite" restart="never" nodeType="tmRoot"/>
      </p:par>
    </p:tnLst>
  </p:timing>
</p:sldLayout>
</file>

<file path=ppt/slideLayouts/slideLayout132.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
        <p:nvSpPr>
          <p:cNvPr id="2" name="Slide Number Placeholder 6"/>
          <p:cNvSpPr>
            <a:spLocks noGrp="1"/>
          </p:cNvSpPr>
          <p:nvPr>
            <p:ph type="sldNum" sz="quarter" idx="10"/>
          </p:nvPr>
        </p:nvSpPr>
        <p:spPr>
          <a:xfrm>
            <a:off x="8564563" y="6356370"/>
            <a:ext cx="501650" cy="366713"/>
          </a:xfrm>
          <a:prstGeom prst="rect">
            <a:avLst/>
          </a:prstGeom>
        </p:spPr>
        <p:txBody>
          <a:bodyPr/>
          <a:lstStyle>
            <a:lvl1pPr>
              <a:defRPr/>
            </a:lvl1pPr>
          </a:lstStyle>
          <a:p>
            <a:pPr>
              <a:defRPr/>
            </a:pPr>
            <a:fld id="{39BCBE4C-AA81-49E7-8E0C-4FB9B487A9A7}" type="slidenum">
              <a:rPr lang="en-US" altLang="zh-CN">
                <a:solidFill>
                  <a:srgbClr val="000000"/>
                </a:solidFill>
              </a:rPr>
              <a:pPr>
                <a:defRPr/>
              </a:pPr>
              <a:t>‹#›</a:t>
            </a:fld>
            <a:endParaRPr lang="en-US" altLang="zh-CN" dirty="0">
              <a:solidFill>
                <a:srgbClr val="000000"/>
              </a:solidFill>
            </a:endParaRPr>
          </a:p>
        </p:txBody>
      </p:sp>
      <p:sp>
        <p:nvSpPr>
          <p:cNvPr id="3" name="Footer Placeholder 4"/>
          <p:cNvSpPr>
            <a:spLocks noGrp="1"/>
          </p:cNvSpPr>
          <p:nvPr>
            <p:ph type="ftr" sz="quarter" idx="11"/>
          </p:nvPr>
        </p:nvSpPr>
        <p:spPr>
          <a:xfrm>
            <a:off x="457200" y="6356352"/>
            <a:ext cx="5562600" cy="365125"/>
          </a:xfrm>
          <a:prstGeom prst="rect">
            <a:avLst/>
          </a:prstGeom>
        </p:spPr>
        <p:txBody>
          <a:bodyPr/>
          <a:lstStyle>
            <a:lvl1pPr>
              <a:defRPr sz="900">
                <a:latin typeface="Arial" pitchFamily="34" charset="0"/>
                <a:cs typeface="Arial" pitchFamily="34" charset="0"/>
              </a:defRPr>
            </a:lvl1pPr>
          </a:lstStyle>
          <a:p>
            <a:pPr>
              <a:defRPr/>
            </a:pPr>
            <a:endParaRPr lang="en-US" dirty="0">
              <a:solidFill>
                <a:srgbClr val="000000"/>
              </a:solidFill>
            </a:endParaRPr>
          </a:p>
        </p:txBody>
      </p:sp>
      <p:sp>
        <p:nvSpPr>
          <p:cNvPr id="4" name="Date Placeholder 3"/>
          <p:cNvSpPr>
            <a:spLocks noGrp="1"/>
          </p:cNvSpPr>
          <p:nvPr>
            <p:ph type="dt" sz="half" idx="12"/>
          </p:nvPr>
        </p:nvSpPr>
        <p:spPr bwMode="auto">
          <a:xfrm>
            <a:off x="457201" y="6356352"/>
            <a:ext cx="2133600" cy="365125"/>
          </a:xfrm>
          <a:prstGeom prst="rect">
            <a:avLst/>
          </a:prstGeom>
          <a:ln>
            <a:miter lim="800000"/>
            <a:headEnd/>
            <a:tailEnd/>
          </a:ln>
        </p:spPr>
        <p:txBody>
          <a:bodyPr vert="horz" wrap="square" lIns="91410" tIns="45706" rIns="91410" bIns="45706" numCol="1" anchor="t" anchorCtr="0" compatLnSpc="1">
            <a:prstTxWarp prst="textNoShape">
              <a:avLst/>
            </a:prstTxWarp>
          </a:bodyPr>
          <a:lstStyle>
            <a:lvl1pPr>
              <a:defRPr sz="900">
                <a:solidFill>
                  <a:srgbClr val="7F7F7F"/>
                </a:solidFill>
                <a:cs typeface="Arial" pitchFamily="34" charset="0"/>
              </a:defRPr>
            </a:lvl1pPr>
          </a:lstStyle>
          <a:p>
            <a:pPr>
              <a:defRPr/>
            </a:pPr>
            <a:fld id="{099CF6C2-F855-49CF-936E-FAD0D1B23EF7}" type="datetime1">
              <a:rPr lang="zh-CN" altLang="en-US" smtClean="0"/>
              <a:pPr>
                <a:defRPr/>
              </a:pPr>
              <a:t>2016/7/25</a:t>
            </a:fld>
            <a:endParaRPr lang="en-US" altLang="zh-CN" dirty="0"/>
          </a:p>
        </p:txBody>
      </p:sp>
    </p:spTree>
    <p:extLst>
      <p:ext uri="{BB962C8B-B14F-4D97-AF65-F5344CB8AC3E}">
        <p14:creationId xmlns="" xmlns:p14="http://schemas.microsoft.com/office/powerpoint/2010/main" val="3351866869"/>
      </p:ext>
    </p:extLst>
  </p:cSld>
  <p:clrMapOvr>
    <a:masterClrMapping/>
  </p:clrMapOvr>
</p:sldLayout>
</file>

<file path=ppt/slideLayouts/slideLayout133.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755650" y="369035"/>
            <a:ext cx="7632700" cy="745784"/>
          </a:xfrm>
          <a:prstGeom prst="rect">
            <a:avLst/>
          </a:prstGeom>
        </p:spPr>
        <p:txBody>
          <a:bodyPr/>
          <a:lstStyle/>
          <a:p>
            <a:r>
              <a:rPr lang="zh-CN" altLang="en-US" smtClean="0"/>
              <a:t>单击此处编辑母版标题样式</a:t>
            </a:r>
            <a:endParaRPr lang="en-US"/>
          </a:p>
        </p:txBody>
      </p:sp>
      <p:sp>
        <p:nvSpPr>
          <p:cNvPr id="4" name="Content Placeholder 3"/>
          <p:cNvSpPr>
            <a:spLocks noGrp="1"/>
          </p:cNvSpPr>
          <p:nvPr>
            <p:ph sz="quarter" idx="10"/>
          </p:nvPr>
        </p:nvSpPr>
        <p:spPr>
          <a:xfrm>
            <a:off x="755650" y="1297019"/>
            <a:ext cx="7596000" cy="4800000"/>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Tree>
  </p:cSld>
  <p:clrMapOvr>
    <a:masterClrMapping/>
  </p:clrMapOvr>
  <p:transition advClick="0" advTm="8000">
    <p:fade thruBlk="1"/>
  </p:transition>
</p:sldLayout>
</file>

<file path=ppt/slideLayouts/slideLayout134.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Title 1"/>
          <p:cNvSpPr>
            <a:spLocks noGrp="1"/>
          </p:cNvSpPr>
          <p:nvPr>
            <p:ph type="title"/>
          </p:nvPr>
        </p:nvSpPr>
        <p:spPr>
          <a:xfrm>
            <a:off x="755650" y="369035"/>
            <a:ext cx="7632700" cy="745784"/>
          </a:xfrm>
          <a:prstGeom prst="rect">
            <a:avLst/>
          </a:prstGeom>
        </p:spPr>
        <p:txBody>
          <a:bodyPr/>
          <a:lstStyle/>
          <a:p>
            <a:r>
              <a:rPr lang="zh-CN" altLang="en-US" smtClean="0"/>
              <a:t>单击此处编辑母版标题样式</a:t>
            </a:r>
            <a:endParaRPr lang="en-US"/>
          </a:p>
        </p:txBody>
      </p:sp>
    </p:spTree>
  </p:cSld>
  <p:clrMapOvr>
    <a:masterClrMapping/>
  </p:clrMapOvr>
  <p:transition advClick="0" advTm="8000">
    <p:fade thruBlk="1"/>
  </p:transition>
</p:sldLayout>
</file>

<file path=ppt/slideLayouts/slideLayout135.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755650" y="369035"/>
            <a:ext cx="7632700" cy="745784"/>
          </a:xfrm>
          <a:prstGeom prst="rect">
            <a:avLst/>
          </a:prstGeom>
        </p:spPr>
        <p:txBody>
          <a:bodyPr/>
          <a:lstStyle/>
          <a:p>
            <a:r>
              <a:rPr lang="zh-CN" altLang="en-US" smtClean="0"/>
              <a:t>单击此处编辑母版标题样式</a:t>
            </a:r>
            <a:endParaRPr lang="en-US"/>
          </a:p>
        </p:txBody>
      </p:sp>
      <p:sp>
        <p:nvSpPr>
          <p:cNvPr id="4" name="Content Placeholder 3"/>
          <p:cNvSpPr>
            <a:spLocks noGrp="1"/>
          </p:cNvSpPr>
          <p:nvPr>
            <p:ph sz="quarter" idx="10"/>
          </p:nvPr>
        </p:nvSpPr>
        <p:spPr>
          <a:xfrm>
            <a:off x="755650" y="1297019"/>
            <a:ext cx="7596000" cy="4800000"/>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Tree>
  </p:cSld>
  <p:clrMapOvr>
    <a:masterClrMapping/>
  </p:clrMapOvr>
  <p:transition advClick="0" advTm="8000">
    <p:fade thruBlk="1"/>
  </p:transition>
</p:sldLayout>
</file>

<file path=ppt/slideLayouts/slideLayout136.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Title 1"/>
          <p:cNvSpPr>
            <a:spLocks noGrp="1"/>
          </p:cNvSpPr>
          <p:nvPr>
            <p:ph type="title"/>
          </p:nvPr>
        </p:nvSpPr>
        <p:spPr>
          <a:xfrm>
            <a:off x="755650" y="369035"/>
            <a:ext cx="7632700" cy="745784"/>
          </a:xfrm>
          <a:prstGeom prst="rect">
            <a:avLst/>
          </a:prstGeom>
        </p:spPr>
        <p:txBody>
          <a:bodyPr/>
          <a:lstStyle/>
          <a:p>
            <a:r>
              <a:rPr lang="zh-CN" altLang="en-US" smtClean="0"/>
              <a:t>单击此处编辑母版标题样式</a:t>
            </a:r>
            <a:endParaRPr lang="en-US"/>
          </a:p>
        </p:txBody>
      </p:sp>
    </p:spTree>
  </p:cSld>
  <p:clrMapOvr>
    <a:masterClrMapping/>
  </p:clrMapOvr>
  <p:transition advClick="0" advTm="8000">
    <p:fade thruBlk="1"/>
  </p:transition>
</p:sldLayout>
</file>

<file path=ppt/slideLayouts/slideLayout137.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755650" y="369035"/>
            <a:ext cx="7632700" cy="745784"/>
          </a:xfrm>
          <a:prstGeom prst="rect">
            <a:avLst/>
          </a:prstGeom>
        </p:spPr>
        <p:txBody>
          <a:bodyPr/>
          <a:lstStyle/>
          <a:p>
            <a:r>
              <a:rPr lang="zh-CN" altLang="en-US" smtClean="0"/>
              <a:t>单击此处编辑母版标题样式</a:t>
            </a:r>
            <a:endParaRPr lang="en-US"/>
          </a:p>
        </p:txBody>
      </p:sp>
      <p:sp>
        <p:nvSpPr>
          <p:cNvPr id="4" name="Content Placeholder 3"/>
          <p:cNvSpPr>
            <a:spLocks noGrp="1"/>
          </p:cNvSpPr>
          <p:nvPr>
            <p:ph sz="quarter" idx="10"/>
          </p:nvPr>
        </p:nvSpPr>
        <p:spPr>
          <a:xfrm>
            <a:off x="755650" y="1297019"/>
            <a:ext cx="7596000" cy="4800000"/>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Tree>
  </p:cSld>
  <p:clrMapOvr>
    <a:masterClrMapping/>
  </p:clrMapOvr>
  <p:transition advClick="0" advTm="8000">
    <p:fade thruBlk="1"/>
  </p:transition>
</p:sldLayout>
</file>

<file path=ppt/slideLayouts/slideLayout138.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Title 1"/>
          <p:cNvSpPr>
            <a:spLocks noGrp="1"/>
          </p:cNvSpPr>
          <p:nvPr>
            <p:ph type="title"/>
          </p:nvPr>
        </p:nvSpPr>
        <p:spPr>
          <a:xfrm>
            <a:off x="755650" y="369035"/>
            <a:ext cx="7632700" cy="745784"/>
          </a:xfrm>
          <a:prstGeom prst="rect">
            <a:avLst/>
          </a:prstGeom>
        </p:spPr>
        <p:txBody>
          <a:bodyPr/>
          <a:lstStyle/>
          <a:p>
            <a:r>
              <a:rPr lang="zh-CN" altLang="en-US" smtClean="0"/>
              <a:t>单击此处编辑母版标题样式</a:t>
            </a:r>
            <a:endParaRPr lang="en-US"/>
          </a:p>
        </p:txBody>
      </p:sp>
    </p:spTree>
  </p:cSld>
  <p:clrMapOvr>
    <a:masterClrMapping/>
  </p:clrMapOvr>
  <p:transition advClick="0" advTm="8000">
    <p:fade thruBlk="1"/>
  </p:transition>
</p:sldLayout>
</file>

<file path=ppt/slideLayouts/slideLayout13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657054" y="325457"/>
            <a:ext cx="7828702" cy="871537"/>
          </a:xfrm>
          <a:prstGeom prst="rect">
            <a:avLst/>
          </a:prstGeom>
        </p:spPr>
        <p:txBody>
          <a:bodyPr lIns="68562" tIns="34281" rIns="68562" bIns="34281"/>
          <a:lstStyle/>
          <a:p>
            <a:r>
              <a:rPr lang="zh-CN" altLang="en-US" smtClean="0"/>
              <a:t>单击此处编辑母版标题样式</a:t>
            </a:r>
            <a:endParaRPr lang="zh-CN" altLang="en-US"/>
          </a:p>
        </p:txBody>
      </p:sp>
      <p:sp>
        <p:nvSpPr>
          <p:cNvPr id="3" name="Rectangle 10"/>
          <p:cNvSpPr>
            <a:spLocks noGrp="1" noChangeArrowheads="1"/>
          </p:cNvSpPr>
          <p:nvPr>
            <p:ph type="dt" sz="half" idx="10"/>
          </p:nvPr>
        </p:nvSpPr>
        <p:spPr>
          <a:xfrm>
            <a:off x="6361061" y="6489700"/>
            <a:ext cx="2097335" cy="455613"/>
          </a:xfrm>
          <a:prstGeom prst="rect">
            <a:avLst/>
          </a:prstGeom>
          <a:ln/>
        </p:spPr>
        <p:txBody>
          <a:bodyPr lIns="68562" tIns="34281" rIns="68562" bIns="34281"/>
          <a:lstStyle>
            <a:lvl1pPr>
              <a:defRPr/>
            </a:lvl1pPr>
          </a:lstStyle>
          <a:p>
            <a:fld id="{CC989063-34F4-4D12-BDD1-DAF4AC82A905}" type="datetime1">
              <a:rPr lang="zh-CN" altLang="en-US" smtClean="0">
                <a:solidFill>
                  <a:srgbClr val="000000"/>
                </a:solidFill>
              </a:rPr>
              <a:pPr/>
              <a:t>2016/7/25</a:t>
            </a:fld>
            <a:endParaRPr lang="en-GB" altLang="zh-CN" dirty="0">
              <a:solidFill>
                <a:srgbClr val="000000"/>
              </a:solidFill>
            </a:endParaRPr>
          </a:p>
        </p:txBody>
      </p:sp>
    </p:spTree>
    <p:extLst>
      <p:ext uri="{BB962C8B-B14F-4D97-AF65-F5344CB8AC3E}">
        <p14:creationId xmlns="" xmlns:p14="http://schemas.microsoft.com/office/powerpoint/2010/main" val="2770808694"/>
      </p:ext>
    </p:extLst>
  </p:cSld>
  <p:clrMapOvr>
    <a:masterClrMapping/>
  </p:clrMapOvr>
  <p:transition advClick="0"/>
</p:sldLayout>
</file>

<file path=ppt/slideLayouts/slideLayout14.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657054" y="325457"/>
            <a:ext cx="7828702" cy="871537"/>
          </a:xfrm>
          <a:prstGeom prst="rect">
            <a:avLst/>
          </a:prstGeom>
        </p:spPr>
        <p:txBody>
          <a:bodyPr lIns="68562" tIns="34281" rIns="68562" bIns="34281"/>
          <a:lstStyle/>
          <a:p>
            <a:r>
              <a:rPr lang="zh-CN" altLang="en-US" smtClean="0"/>
              <a:t>单击此处编辑母版标题样式</a:t>
            </a:r>
            <a:endParaRPr lang="zh-CN" altLang="en-US"/>
          </a:p>
        </p:txBody>
      </p:sp>
    </p:spTree>
  </p:cSld>
  <p:clrMapOvr>
    <a:masterClrMapping/>
  </p:clrMapOvr>
</p:sldLayout>
</file>

<file path=ppt/slideLayouts/slideLayout140.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421135" y="536029"/>
            <a:ext cx="8365056" cy="745784"/>
          </a:xfrm>
          <a:prstGeom prst="rect">
            <a:avLst/>
          </a:prstGeom>
        </p:spPr>
        <p:txBody>
          <a:bodyPr/>
          <a:lstStyle>
            <a:lvl1pPr>
              <a:defRPr sz="2400" b="1">
                <a:solidFill>
                  <a:srgbClr val="C00000"/>
                </a:solidFill>
                <a:latin typeface="Arial" pitchFamily="34" charset="0"/>
                <a:cs typeface="Arial" pitchFamily="34" charset="0"/>
              </a:defRPr>
            </a:lvl1pPr>
          </a:lstStyle>
          <a:p>
            <a:r>
              <a:rPr lang="zh-CN" altLang="en-US" smtClean="0"/>
              <a:t>单击此处编辑母版标题样式</a:t>
            </a:r>
            <a:endParaRPr lang="en-US" dirty="0"/>
          </a:p>
        </p:txBody>
      </p:sp>
    </p:spTree>
    <p:extLst>
      <p:ext uri="{BB962C8B-B14F-4D97-AF65-F5344CB8AC3E}">
        <p14:creationId xmlns="" xmlns:p14="http://schemas.microsoft.com/office/powerpoint/2010/main" val="1624869439"/>
      </p:ext>
    </p:extLst>
  </p:cSld>
  <p:clrMapOvr>
    <a:masterClrMapping/>
  </p:clrMapOvr>
  <p:transition advClick="0" advTm="8000">
    <p:fade thruBlk="1"/>
  </p:transition>
  <p:timing>
    <p:tnLst>
      <p:par>
        <p:cTn id="1" dur="indefinite" restart="never" nodeType="tmRoot"/>
      </p:par>
    </p:tnLst>
  </p:timing>
</p:sldLayout>
</file>

<file path=ppt/slideLayouts/slideLayout141.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421135" y="536029"/>
            <a:ext cx="8365056" cy="745784"/>
          </a:xfrm>
          <a:prstGeom prst="rect">
            <a:avLst/>
          </a:prstGeom>
        </p:spPr>
        <p:txBody>
          <a:bodyPr/>
          <a:lstStyle>
            <a:lvl1pPr>
              <a:defRPr sz="2400" b="1">
                <a:solidFill>
                  <a:srgbClr val="C00000"/>
                </a:solidFill>
                <a:latin typeface="Arial" pitchFamily="34" charset="0"/>
                <a:cs typeface="Arial" pitchFamily="34" charset="0"/>
              </a:defRPr>
            </a:lvl1pPr>
          </a:lstStyle>
          <a:p>
            <a:r>
              <a:rPr lang="zh-CN" altLang="en-US" smtClean="0"/>
              <a:t>单击此处编辑母版标题样式</a:t>
            </a:r>
            <a:endParaRPr lang="en-US" dirty="0"/>
          </a:p>
        </p:txBody>
      </p:sp>
    </p:spTree>
    <p:extLst>
      <p:ext uri="{BB962C8B-B14F-4D97-AF65-F5344CB8AC3E}">
        <p14:creationId xmlns="" xmlns:p14="http://schemas.microsoft.com/office/powerpoint/2010/main" val="1624869439"/>
      </p:ext>
    </p:extLst>
  </p:cSld>
  <p:clrMapOvr>
    <a:masterClrMapping/>
  </p:clrMapOvr>
  <p:transition advClick="0" advTm="8000">
    <p:fade thruBlk="1"/>
  </p:transition>
  <p:timing>
    <p:tnLst>
      <p:par>
        <p:cTn id="1" dur="indefinite" restart="never" nodeType="tmRoot"/>
      </p:par>
    </p:tnLst>
  </p:timing>
</p:sldLayout>
</file>

<file path=ppt/slideLayouts/slideLayout142.xml><?xml version="1.0" encoding="utf-8"?>
<p:sldLayout xmlns:a="http://schemas.openxmlformats.org/drawingml/2006/main" xmlns:r="http://schemas.openxmlformats.org/officeDocument/2006/relationships" xmlns:p="http://schemas.openxmlformats.org/presentationml/2006/main" preserve="1" userDrawn="1">
  <p:cSld name="4_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421135" y="536029"/>
            <a:ext cx="8365056" cy="745784"/>
          </a:xfrm>
          <a:prstGeom prst="rect">
            <a:avLst/>
          </a:prstGeom>
        </p:spPr>
        <p:txBody>
          <a:bodyPr/>
          <a:lstStyle>
            <a:lvl1pPr>
              <a:defRPr sz="2400" b="1">
                <a:solidFill>
                  <a:srgbClr val="C00000"/>
                </a:solidFill>
                <a:latin typeface="Arial" pitchFamily="34" charset="0"/>
                <a:cs typeface="Arial" pitchFamily="34" charset="0"/>
              </a:defRPr>
            </a:lvl1pPr>
          </a:lstStyle>
          <a:p>
            <a:r>
              <a:rPr lang="zh-CN" altLang="en-US" smtClean="0"/>
              <a:t>单击此处编辑母版标题样式</a:t>
            </a:r>
            <a:endParaRPr lang="en-US" dirty="0"/>
          </a:p>
        </p:txBody>
      </p:sp>
    </p:spTree>
    <p:extLst>
      <p:ext uri="{BB962C8B-B14F-4D97-AF65-F5344CB8AC3E}">
        <p14:creationId xmlns="" xmlns:p14="http://schemas.microsoft.com/office/powerpoint/2010/main" val="1624869439"/>
      </p:ext>
    </p:extLst>
  </p:cSld>
  <p:clrMapOvr>
    <a:masterClrMapping/>
  </p:clrMapOvr>
  <p:transition advClick="0" advTm="8000">
    <p:fade thruBlk="1"/>
  </p:transition>
  <p:timing>
    <p:tnLst>
      <p:par>
        <p:cTn id="1" dur="indefinite" restart="never" nodeType="tmRoot"/>
      </p:par>
    </p:tnLst>
  </p:timing>
</p:sldLayout>
</file>

<file path=ppt/slideLayouts/slideLayout143.xml><?xml version="1.0" encoding="utf-8"?>
<p:sldLayout xmlns:a="http://schemas.openxmlformats.org/drawingml/2006/main" xmlns:r="http://schemas.openxmlformats.org/officeDocument/2006/relationships" xmlns:p="http://schemas.openxmlformats.org/presentationml/2006/main" preserve="1" userDrawn="1">
  <p:cSld name="5_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421135" y="536029"/>
            <a:ext cx="8365056" cy="745784"/>
          </a:xfrm>
          <a:prstGeom prst="rect">
            <a:avLst/>
          </a:prstGeom>
        </p:spPr>
        <p:txBody>
          <a:bodyPr/>
          <a:lstStyle>
            <a:lvl1pPr>
              <a:defRPr sz="2400" b="1">
                <a:solidFill>
                  <a:srgbClr val="C00000"/>
                </a:solidFill>
                <a:latin typeface="Arial" pitchFamily="34" charset="0"/>
                <a:cs typeface="Arial" pitchFamily="34" charset="0"/>
              </a:defRPr>
            </a:lvl1pPr>
          </a:lstStyle>
          <a:p>
            <a:r>
              <a:rPr lang="zh-CN" altLang="en-US" smtClean="0"/>
              <a:t>单击此处编辑母版标题样式</a:t>
            </a:r>
            <a:endParaRPr lang="en-US" dirty="0"/>
          </a:p>
        </p:txBody>
      </p:sp>
    </p:spTree>
    <p:extLst>
      <p:ext uri="{BB962C8B-B14F-4D97-AF65-F5344CB8AC3E}">
        <p14:creationId xmlns="" xmlns:p14="http://schemas.microsoft.com/office/powerpoint/2010/main" val="1624869439"/>
      </p:ext>
    </p:extLst>
  </p:cSld>
  <p:clrMapOvr>
    <a:masterClrMapping/>
  </p:clrMapOvr>
  <p:transition advClick="0" advTm="8000">
    <p:fade thruBlk="1"/>
  </p:transition>
  <p:timing>
    <p:tnLst>
      <p:par>
        <p:cTn id="1" dur="indefinite" restart="never" nodeType="tmRoot"/>
      </p:par>
    </p:tnLst>
  </p:timing>
</p:sldLayout>
</file>

<file path=ppt/slideLayouts/slideLayout144.xml><?xml version="1.0" encoding="utf-8"?>
<p:sldLayout xmlns:a="http://schemas.openxmlformats.org/drawingml/2006/main" xmlns:r="http://schemas.openxmlformats.org/officeDocument/2006/relationships" xmlns:p="http://schemas.openxmlformats.org/presentationml/2006/main" preserve="1" userDrawn="1">
  <p:cSld name="6_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421135" y="536029"/>
            <a:ext cx="8365056" cy="745784"/>
          </a:xfrm>
          <a:prstGeom prst="rect">
            <a:avLst/>
          </a:prstGeom>
        </p:spPr>
        <p:txBody>
          <a:bodyPr/>
          <a:lstStyle>
            <a:lvl1pPr>
              <a:defRPr sz="2400" b="1">
                <a:solidFill>
                  <a:srgbClr val="C00000"/>
                </a:solidFill>
                <a:latin typeface="Arial" pitchFamily="34" charset="0"/>
                <a:cs typeface="Arial" pitchFamily="34" charset="0"/>
              </a:defRPr>
            </a:lvl1pPr>
          </a:lstStyle>
          <a:p>
            <a:r>
              <a:rPr lang="zh-CN" altLang="en-US" smtClean="0"/>
              <a:t>单击此处编辑母版标题样式</a:t>
            </a:r>
            <a:endParaRPr lang="en-US" dirty="0"/>
          </a:p>
        </p:txBody>
      </p:sp>
    </p:spTree>
    <p:extLst>
      <p:ext uri="{BB962C8B-B14F-4D97-AF65-F5344CB8AC3E}">
        <p14:creationId xmlns="" xmlns:p14="http://schemas.microsoft.com/office/powerpoint/2010/main" val="1624869439"/>
      </p:ext>
    </p:extLst>
  </p:cSld>
  <p:clrMapOvr>
    <a:masterClrMapping/>
  </p:clrMapOvr>
  <p:transition advClick="0" advTm="8000">
    <p:fade thruBlk="1"/>
  </p:transition>
  <p:timing>
    <p:tnLst>
      <p:par>
        <p:cTn id="1" dur="indefinite" restart="never" nodeType="tmRoot"/>
      </p:par>
    </p:tnLst>
  </p:timing>
</p:sldLayout>
</file>

<file path=ppt/slideLayouts/slideLayout145.xml><?xml version="1.0" encoding="utf-8"?>
<p:sldLayout xmlns:a="http://schemas.openxmlformats.org/drawingml/2006/main" xmlns:r="http://schemas.openxmlformats.org/officeDocument/2006/relationships" xmlns:p="http://schemas.openxmlformats.org/presentationml/2006/main" preserve="1" userDrawn="1">
  <p:cSld name="7_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421135" y="536029"/>
            <a:ext cx="8365056" cy="745784"/>
          </a:xfrm>
          <a:prstGeom prst="rect">
            <a:avLst/>
          </a:prstGeom>
        </p:spPr>
        <p:txBody>
          <a:bodyPr/>
          <a:lstStyle>
            <a:lvl1pPr>
              <a:defRPr sz="2400" b="1">
                <a:solidFill>
                  <a:srgbClr val="C00000"/>
                </a:solidFill>
                <a:latin typeface="Arial" pitchFamily="34" charset="0"/>
                <a:cs typeface="Arial" pitchFamily="34" charset="0"/>
              </a:defRPr>
            </a:lvl1pPr>
          </a:lstStyle>
          <a:p>
            <a:r>
              <a:rPr lang="zh-CN" altLang="en-US" smtClean="0"/>
              <a:t>单击此处编辑母版标题样式</a:t>
            </a:r>
            <a:endParaRPr lang="en-US" dirty="0"/>
          </a:p>
        </p:txBody>
      </p:sp>
    </p:spTree>
    <p:extLst>
      <p:ext uri="{BB962C8B-B14F-4D97-AF65-F5344CB8AC3E}">
        <p14:creationId xmlns="" xmlns:p14="http://schemas.microsoft.com/office/powerpoint/2010/main" val="1624869439"/>
      </p:ext>
    </p:extLst>
  </p:cSld>
  <p:clrMapOvr>
    <a:masterClrMapping/>
  </p:clrMapOvr>
  <p:transition advClick="0" advTm="8000">
    <p:fade thruBlk="1"/>
  </p:transition>
  <p:timing>
    <p:tnLst>
      <p:par>
        <p:cTn id="1" dur="indefinite" restart="never" nodeType="tmRoot"/>
      </p:par>
    </p:tnLst>
  </p:timing>
</p:sldLayout>
</file>

<file path=ppt/slideLayouts/slideLayout146.xml><?xml version="1.0" encoding="utf-8"?>
<p:sldLayout xmlns:a="http://schemas.openxmlformats.org/drawingml/2006/main" xmlns:r="http://schemas.openxmlformats.org/officeDocument/2006/relationships" xmlns:p="http://schemas.openxmlformats.org/presentationml/2006/main" preserve="1" userDrawn="1">
  <p:cSld name="8_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421135" y="536029"/>
            <a:ext cx="8365056" cy="745784"/>
          </a:xfrm>
          <a:prstGeom prst="rect">
            <a:avLst/>
          </a:prstGeom>
        </p:spPr>
        <p:txBody>
          <a:bodyPr/>
          <a:lstStyle>
            <a:lvl1pPr>
              <a:defRPr sz="2400" b="1">
                <a:solidFill>
                  <a:srgbClr val="C00000"/>
                </a:solidFill>
                <a:latin typeface="Arial" pitchFamily="34" charset="0"/>
                <a:cs typeface="Arial" pitchFamily="34" charset="0"/>
              </a:defRPr>
            </a:lvl1pPr>
          </a:lstStyle>
          <a:p>
            <a:r>
              <a:rPr lang="zh-CN" altLang="en-US" smtClean="0"/>
              <a:t>单击此处编辑母版标题样式</a:t>
            </a:r>
            <a:endParaRPr lang="en-US" dirty="0"/>
          </a:p>
        </p:txBody>
      </p:sp>
    </p:spTree>
    <p:extLst>
      <p:ext uri="{BB962C8B-B14F-4D97-AF65-F5344CB8AC3E}">
        <p14:creationId xmlns="" xmlns:p14="http://schemas.microsoft.com/office/powerpoint/2010/main" val="1624869439"/>
      </p:ext>
    </p:extLst>
  </p:cSld>
  <p:clrMapOvr>
    <a:masterClrMapping/>
  </p:clrMapOvr>
  <p:transition advClick="0" advTm="8000">
    <p:fade thruBlk="1"/>
  </p:transition>
  <p:timing>
    <p:tnLst>
      <p:par>
        <p:cTn id="1" dur="indefinite" restart="never" nodeType="tmRoot"/>
      </p:par>
    </p:tnLst>
  </p:timing>
</p:sldLayout>
</file>

<file path=ppt/slideLayouts/slideLayout147.xml><?xml version="1.0" encoding="utf-8"?>
<p:sldLayout xmlns:a="http://schemas.openxmlformats.org/drawingml/2006/main" xmlns:r="http://schemas.openxmlformats.org/officeDocument/2006/relationships" xmlns:p="http://schemas.openxmlformats.org/presentationml/2006/main" preserve="1" userDrawn="1">
  <p:cSld name="9_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421135" y="536029"/>
            <a:ext cx="8365056" cy="745784"/>
          </a:xfrm>
          <a:prstGeom prst="rect">
            <a:avLst/>
          </a:prstGeom>
        </p:spPr>
        <p:txBody>
          <a:bodyPr/>
          <a:lstStyle>
            <a:lvl1pPr>
              <a:defRPr sz="2400" b="1">
                <a:solidFill>
                  <a:srgbClr val="C00000"/>
                </a:solidFill>
                <a:latin typeface="Arial" pitchFamily="34" charset="0"/>
                <a:cs typeface="Arial" pitchFamily="34" charset="0"/>
              </a:defRPr>
            </a:lvl1pPr>
          </a:lstStyle>
          <a:p>
            <a:r>
              <a:rPr lang="zh-CN" altLang="en-US" smtClean="0"/>
              <a:t>单击此处编辑母版标题样式</a:t>
            </a:r>
            <a:endParaRPr lang="en-US" dirty="0"/>
          </a:p>
        </p:txBody>
      </p:sp>
    </p:spTree>
    <p:extLst>
      <p:ext uri="{BB962C8B-B14F-4D97-AF65-F5344CB8AC3E}">
        <p14:creationId xmlns="" xmlns:p14="http://schemas.microsoft.com/office/powerpoint/2010/main" val="1624869439"/>
      </p:ext>
    </p:extLst>
  </p:cSld>
  <p:clrMapOvr>
    <a:masterClrMapping/>
  </p:clrMapOvr>
  <p:transition advClick="0" advTm="8000">
    <p:fade thruBlk="1"/>
  </p:transition>
  <p:timing>
    <p:tnLst>
      <p:par>
        <p:cTn id="1" dur="indefinite" restart="never" nodeType="tmRoot"/>
      </p:par>
    </p:tnLst>
  </p:timing>
</p:sldLayout>
</file>

<file path=ppt/slideLayouts/slideLayout148.xml><?xml version="1.0" encoding="utf-8"?>
<p:sldLayout xmlns:a="http://schemas.openxmlformats.org/drawingml/2006/main" xmlns:r="http://schemas.openxmlformats.org/officeDocument/2006/relationships" xmlns:p="http://schemas.openxmlformats.org/presentationml/2006/main" preserve="1" userDrawn="1">
  <p:cSld name="10_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421135" y="536029"/>
            <a:ext cx="8365056" cy="745784"/>
          </a:xfrm>
          <a:prstGeom prst="rect">
            <a:avLst/>
          </a:prstGeom>
        </p:spPr>
        <p:txBody>
          <a:bodyPr/>
          <a:lstStyle>
            <a:lvl1pPr>
              <a:defRPr sz="2400" b="1">
                <a:solidFill>
                  <a:srgbClr val="C00000"/>
                </a:solidFill>
                <a:latin typeface="Arial" pitchFamily="34" charset="0"/>
                <a:cs typeface="Arial" pitchFamily="34" charset="0"/>
              </a:defRPr>
            </a:lvl1pPr>
          </a:lstStyle>
          <a:p>
            <a:r>
              <a:rPr lang="zh-CN" altLang="en-US" smtClean="0"/>
              <a:t>单击此处编辑母版标题样式</a:t>
            </a:r>
            <a:endParaRPr lang="en-US" dirty="0"/>
          </a:p>
        </p:txBody>
      </p:sp>
    </p:spTree>
    <p:extLst>
      <p:ext uri="{BB962C8B-B14F-4D97-AF65-F5344CB8AC3E}">
        <p14:creationId xmlns="" xmlns:p14="http://schemas.microsoft.com/office/powerpoint/2010/main" val="1624869439"/>
      </p:ext>
    </p:extLst>
  </p:cSld>
  <p:clrMapOvr>
    <a:masterClrMapping/>
  </p:clrMapOvr>
  <p:transition advClick="0" advTm="8000">
    <p:fade thruBlk="1"/>
  </p:transition>
  <p:timing>
    <p:tnLst>
      <p:par>
        <p:cTn id="1" dur="indefinite" restart="never" nodeType="tmRoot"/>
      </p:par>
    </p:tnLst>
  </p:timing>
</p:sldLayout>
</file>

<file path=ppt/slideLayouts/slideLayout149.xml><?xml version="1.0" encoding="utf-8"?>
<p:sldLayout xmlns:a="http://schemas.openxmlformats.org/drawingml/2006/main" xmlns:r="http://schemas.openxmlformats.org/officeDocument/2006/relationships" xmlns:p="http://schemas.openxmlformats.org/presentationml/2006/main" preserve="1" userDrawn="1">
  <p:cSld name="11_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421135" y="536029"/>
            <a:ext cx="8365056" cy="745784"/>
          </a:xfrm>
          <a:prstGeom prst="rect">
            <a:avLst/>
          </a:prstGeom>
        </p:spPr>
        <p:txBody>
          <a:bodyPr/>
          <a:lstStyle>
            <a:lvl1pPr>
              <a:defRPr sz="2400" b="1">
                <a:solidFill>
                  <a:srgbClr val="C00000"/>
                </a:solidFill>
                <a:latin typeface="Arial" pitchFamily="34" charset="0"/>
                <a:cs typeface="Arial" pitchFamily="34" charset="0"/>
              </a:defRPr>
            </a:lvl1pPr>
          </a:lstStyle>
          <a:p>
            <a:r>
              <a:rPr lang="zh-CN" altLang="en-US" smtClean="0"/>
              <a:t>单击此处编辑母版标题样式</a:t>
            </a:r>
            <a:endParaRPr lang="en-US" dirty="0"/>
          </a:p>
        </p:txBody>
      </p:sp>
    </p:spTree>
    <p:extLst>
      <p:ext uri="{BB962C8B-B14F-4D97-AF65-F5344CB8AC3E}">
        <p14:creationId xmlns="" xmlns:p14="http://schemas.microsoft.com/office/powerpoint/2010/main" val="1624869439"/>
      </p:ext>
    </p:extLst>
  </p:cSld>
  <p:clrMapOvr>
    <a:masterClrMapping/>
  </p:clrMapOvr>
  <p:transition advClick="0" advTm="8000">
    <p:fade thruBlk="1"/>
  </p:transition>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421135" y="536029"/>
            <a:ext cx="8365056" cy="745784"/>
          </a:xfrm>
          <a:prstGeom prst="rect">
            <a:avLst/>
          </a:prstGeom>
        </p:spPr>
        <p:txBody>
          <a:bodyPr/>
          <a:lstStyle>
            <a:lvl1pPr>
              <a:defRPr sz="2400" b="1">
                <a:solidFill>
                  <a:srgbClr val="C00000"/>
                </a:solidFill>
                <a:latin typeface="Arial" pitchFamily="34" charset="0"/>
                <a:cs typeface="Arial" pitchFamily="34" charset="0"/>
              </a:defRPr>
            </a:lvl1pPr>
          </a:lstStyle>
          <a:p>
            <a:r>
              <a:rPr lang="zh-CN" altLang="en-US" smtClean="0"/>
              <a:t>单击此处编辑母版标题样式</a:t>
            </a:r>
            <a:endParaRPr lang="en-US" dirty="0"/>
          </a:p>
        </p:txBody>
      </p:sp>
    </p:spTree>
    <p:extLst>
      <p:ext uri="{BB962C8B-B14F-4D97-AF65-F5344CB8AC3E}">
        <p14:creationId xmlns="" xmlns:p14="http://schemas.microsoft.com/office/powerpoint/2010/main" val="1624869439"/>
      </p:ext>
    </p:extLst>
  </p:cSld>
  <p:clrMapOvr>
    <a:masterClrMapping/>
  </p:clrMapOvr>
  <p:transition advClick="0" advTm="8000">
    <p:fade thruBlk="1"/>
  </p:transition>
  <p:timing>
    <p:tnLst>
      <p:par>
        <p:cTn id="1" dur="indefinite" restart="never" nodeType="tmRoot"/>
      </p:par>
    </p:tnLst>
  </p:timing>
</p:sldLayout>
</file>

<file path=ppt/slideLayouts/slideLayout150.xml><?xml version="1.0" encoding="utf-8"?>
<p:sldLayout xmlns:a="http://schemas.openxmlformats.org/drawingml/2006/main" xmlns:r="http://schemas.openxmlformats.org/officeDocument/2006/relationships" xmlns:p="http://schemas.openxmlformats.org/presentationml/2006/main" preserve="1" userDrawn="1">
  <p:cSld name="12_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421135" y="536029"/>
            <a:ext cx="8365056" cy="745784"/>
          </a:xfrm>
          <a:prstGeom prst="rect">
            <a:avLst/>
          </a:prstGeom>
        </p:spPr>
        <p:txBody>
          <a:bodyPr/>
          <a:lstStyle>
            <a:lvl1pPr>
              <a:defRPr sz="2400" b="1">
                <a:solidFill>
                  <a:srgbClr val="C00000"/>
                </a:solidFill>
                <a:latin typeface="Arial" pitchFamily="34" charset="0"/>
                <a:cs typeface="Arial" pitchFamily="34" charset="0"/>
              </a:defRPr>
            </a:lvl1pPr>
          </a:lstStyle>
          <a:p>
            <a:r>
              <a:rPr lang="zh-CN" altLang="en-US" smtClean="0"/>
              <a:t>单击此处编辑母版标题样式</a:t>
            </a:r>
            <a:endParaRPr lang="en-US" dirty="0"/>
          </a:p>
        </p:txBody>
      </p:sp>
    </p:spTree>
    <p:extLst>
      <p:ext uri="{BB962C8B-B14F-4D97-AF65-F5344CB8AC3E}">
        <p14:creationId xmlns="" xmlns:p14="http://schemas.microsoft.com/office/powerpoint/2010/main" val="1624869439"/>
      </p:ext>
    </p:extLst>
  </p:cSld>
  <p:clrMapOvr>
    <a:masterClrMapping/>
  </p:clrMapOvr>
  <p:transition advClick="0" advTm="8000">
    <p:fade thruBlk="1"/>
  </p:transition>
  <p:timing>
    <p:tnLst>
      <p:par>
        <p:cTn id="1" dur="indefinite" restart="never" nodeType="tmRoot"/>
      </p:par>
    </p:tnLst>
  </p:timing>
</p:sldLayout>
</file>

<file path=ppt/slideLayouts/slideLayout151.xml><?xml version="1.0" encoding="utf-8"?>
<p:sldLayout xmlns:a="http://schemas.openxmlformats.org/drawingml/2006/main" xmlns:r="http://schemas.openxmlformats.org/officeDocument/2006/relationships" xmlns:p="http://schemas.openxmlformats.org/presentationml/2006/main" preserve="1" userDrawn="1">
  <p:cSld name="13_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421135" y="536029"/>
            <a:ext cx="8365056" cy="745784"/>
          </a:xfrm>
          <a:prstGeom prst="rect">
            <a:avLst/>
          </a:prstGeom>
        </p:spPr>
        <p:txBody>
          <a:bodyPr/>
          <a:lstStyle>
            <a:lvl1pPr>
              <a:defRPr sz="2400" b="1">
                <a:solidFill>
                  <a:srgbClr val="C00000"/>
                </a:solidFill>
                <a:latin typeface="Arial" pitchFamily="34" charset="0"/>
                <a:cs typeface="Arial" pitchFamily="34" charset="0"/>
              </a:defRPr>
            </a:lvl1pPr>
          </a:lstStyle>
          <a:p>
            <a:r>
              <a:rPr lang="zh-CN" altLang="en-US" smtClean="0"/>
              <a:t>单击此处编辑母版标题样式</a:t>
            </a:r>
            <a:endParaRPr lang="en-US" dirty="0"/>
          </a:p>
        </p:txBody>
      </p:sp>
    </p:spTree>
    <p:extLst>
      <p:ext uri="{BB962C8B-B14F-4D97-AF65-F5344CB8AC3E}">
        <p14:creationId xmlns="" xmlns:p14="http://schemas.microsoft.com/office/powerpoint/2010/main" val="1624869439"/>
      </p:ext>
    </p:extLst>
  </p:cSld>
  <p:clrMapOvr>
    <a:masterClrMapping/>
  </p:clrMapOvr>
  <p:transition advClick="0" advTm="8000">
    <p:fade thruBlk="1"/>
  </p:transition>
  <p:timing>
    <p:tnLst>
      <p:par>
        <p:cTn id="1" dur="indefinite" restart="never" nodeType="tmRoot"/>
      </p:par>
    </p:tnLst>
  </p:timing>
</p:sldLayout>
</file>

<file path=ppt/slideLayouts/slideLayout152.xml><?xml version="1.0" encoding="utf-8"?>
<p:sldLayout xmlns:a="http://schemas.openxmlformats.org/drawingml/2006/main" xmlns:r="http://schemas.openxmlformats.org/officeDocument/2006/relationships" xmlns:p="http://schemas.openxmlformats.org/presentationml/2006/main" preserve="1" userDrawn="1">
  <p:cSld name="14_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421135" y="536029"/>
            <a:ext cx="8365056" cy="745784"/>
          </a:xfrm>
          <a:prstGeom prst="rect">
            <a:avLst/>
          </a:prstGeom>
        </p:spPr>
        <p:txBody>
          <a:bodyPr/>
          <a:lstStyle>
            <a:lvl1pPr>
              <a:defRPr sz="2400" b="1">
                <a:solidFill>
                  <a:srgbClr val="C00000"/>
                </a:solidFill>
                <a:latin typeface="Arial" pitchFamily="34" charset="0"/>
                <a:cs typeface="Arial" pitchFamily="34" charset="0"/>
              </a:defRPr>
            </a:lvl1pPr>
          </a:lstStyle>
          <a:p>
            <a:r>
              <a:rPr lang="zh-CN" altLang="en-US" smtClean="0"/>
              <a:t>单击此处编辑母版标题样式</a:t>
            </a:r>
            <a:endParaRPr lang="en-US" dirty="0"/>
          </a:p>
        </p:txBody>
      </p:sp>
    </p:spTree>
    <p:extLst>
      <p:ext uri="{BB962C8B-B14F-4D97-AF65-F5344CB8AC3E}">
        <p14:creationId xmlns="" xmlns:p14="http://schemas.microsoft.com/office/powerpoint/2010/main" val="1624869439"/>
      </p:ext>
    </p:extLst>
  </p:cSld>
  <p:clrMapOvr>
    <a:masterClrMapping/>
  </p:clrMapOvr>
  <p:transition advClick="0" advTm="8000">
    <p:fade thruBlk="1"/>
  </p:transition>
  <p:timing>
    <p:tnLst>
      <p:par>
        <p:cTn id="1" dur="indefinite" restart="never" nodeType="tmRoot"/>
      </p:par>
    </p:tnLst>
  </p:timing>
</p:sldLayout>
</file>

<file path=ppt/slideLayouts/slideLayout153.xml><?xml version="1.0" encoding="utf-8"?>
<p:sldLayout xmlns:a="http://schemas.openxmlformats.org/drawingml/2006/main" xmlns:r="http://schemas.openxmlformats.org/officeDocument/2006/relationships" xmlns:p="http://schemas.openxmlformats.org/presentationml/2006/main" preserve="1" userDrawn="1">
  <p:cSld name="15_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421135" y="536029"/>
            <a:ext cx="8365056" cy="745784"/>
          </a:xfrm>
          <a:prstGeom prst="rect">
            <a:avLst/>
          </a:prstGeom>
        </p:spPr>
        <p:txBody>
          <a:bodyPr/>
          <a:lstStyle>
            <a:lvl1pPr>
              <a:defRPr sz="2400" b="1">
                <a:solidFill>
                  <a:srgbClr val="C00000"/>
                </a:solidFill>
                <a:latin typeface="Arial" pitchFamily="34" charset="0"/>
                <a:cs typeface="Arial" pitchFamily="34" charset="0"/>
              </a:defRPr>
            </a:lvl1pPr>
          </a:lstStyle>
          <a:p>
            <a:r>
              <a:rPr lang="zh-CN" altLang="en-US" smtClean="0"/>
              <a:t>单击此处编辑母版标题样式</a:t>
            </a:r>
            <a:endParaRPr lang="en-US" dirty="0"/>
          </a:p>
        </p:txBody>
      </p:sp>
    </p:spTree>
    <p:extLst>
      <p:ext uri="{BB962C8B-B14F-4D97-AF65-F5344CB8AC3E}">
        <p14:creationId xmlns="" xmlns:p14="http://schemas.microsoft.com/office/powerpoint/2010/main" val="1624869439"/>
      </p:ext>
    </p:extLst>
  </p:cSld>
  <p:clrMapOvr>
    <a:masterClrMapping/>
  </p:clrMapOvr>
  <p:transition advClick="0" advTm="8000">
    <p:fade thruBlk="1"/>
  </p:transition>
  <p:timing>
    <p:tnLst>
      <p:par>
        <p:cTn id="1" dur="indefinite" restart="never" nodeType="tmRoot"/>
      </p:par>
    </p:tnLst>
  </p:timing>
</p:sldLayout>
</file>

<file path=ppt/slideLayouts/slideLayout154.xml><?xml version="1.0" encoding="utf-8"?>
<p:sldLayout xmlns:a="http://schemas.openxmlformats.org/drawingml/2006/main" xmlns:r="http://schemas.openxmlformats.org/officeDocument/2006/relationships" xmlns:p="http://schemas.openxmlformats.org/presentationml/2006/main" preserve="1" userDrawn="1">
  <p:cSld name="16_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421135" y="536029"/>
            <a:ext cx="8365056" cy="745784"/>
          </a:xfrm>
          <a:prstGeom prst="rect">
            <a:avLst/>
          </a:prstGeom>
        </p:spPr>
        <p:txBody>
          <a:bodyPr/>
          <a:lstStyle>
            <a:lvl1pPr>
              <a:defRPr sz="2400" b="1">
                <a:solidFill>
                  <a:srgbClr val="C00000"/>
                </a:solidFill>
                <a:latin typeface="Arial" pitchFamily="34" charset="0"/>
                <a:cs typeface="Arial" pitchFamily="34" charset="0"/>
              </a:defRPr>
            </a:lvl1pPr>
          </a:lstStyle>
          <a:p>
            <a:r>
              <a:rPr lang="zh-CN" altLang="en-US" smtClean="0"/>
              <a:t>单击此处编辑母版标题样式</a:t>
            </a:r>
            <a:endParaRPr lang="en-US" dirty="0"/>
          </a:p>
        </p:txBody>
      </p:sp>
    </p:spTree>
    <p:extLst>
      <p:ext uri="{BB962C8B-B14F-4D97-AF65-F5344CB8AC3E}">
        <p14:creationId xmlns="" xmlns:p14="http://schemas.microsoft.com/office/powerpoint/2010/main" val="1624869439"/>
      </p:ext>
    </p:extLst>
  </p:cSld>
  <p:clrMapOvr>
    <a:masterClrMapping/>
  </p:clrMapOvr>
  <p:transition advClick="0" advTm="8000">
    <p:fade thruBlk="1"/>
  </p:transition>
  <p:timing>
    <p:tnLst>
      <p:par>
        <p:cTn id="1" dur="indefinite" restart="never" nodeType="tmRoot"/>
      </p:par>
    </p:tnLst>
  </p:timing>
</p:sldLayout>
</file>

<file path=ppt/slideLayouts/slideLayout155.xml><?xml version="1.0" encoding="utf-8"?>
<p:sldLayout xmlns:a="http://schemas.openxmlformats.org/drawingml/2006/main" xmlns:r="http://schemas.openxmlformats.org/officeDocument/2006/relationships" xmlns:p="http://schemas.openxmlformats.org/presentationml/2006/main" preserve="1" userDrawn="1">
  <p:cSld name="17_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421135" y="536029"/>
            <a:ext cx="8365056" cy="745784"/>
          </a:xfrm>
          <a:prstGeom prst="rect">
            <a:avLst/>
          </a:prstGeom>
        </p:spPr>
        <p:txBody>
          <a:bodyPr/>
          <a:lstStyle>
            <a:lvl1pPr>
              <a:defRPr sz="2400" b="1">
                <a:solidFill>
                  <a:srgbClr val="C00000"/>
                </a:solidFill>
                <a:latin typeface="Arial" pitchFamily="34" charset="0"/>
                <a:cs typeface="Arial" pitchFamily="34" charset="0"/>
              </a:defRPr>
            </a:lvl1pPr>
          </a:lstStyle>
          <a:p>
            <a:r>
              <a:rPr lang="zh-CN" altLang="en-US" smtClean="0"/>
              <a:t>单击此处编辑母版标题样式</a:t>
            </a:r>
            <a:endParaRPr lang="en-US" dirty="0"/>
          </a:p>
        </p:txBody>
      </p:sp>
    </p:spTree>
    <p:extLst>
      <p:ext uri="{BB962C8B-B14F-4D97-AF65-F5344CB8AC3E}">
        <p14:creationId xmlns="" xmlns:p14="http://schemas.microsoft.com/office/powerpoint/2010/main" val="1624869439"/>
      </p:ext>
    </p:extLst>
  </p:cSld>
  <p:clrMapOvr>
    <a:masterClrMapping/>
  </p:clrMapOvr>
  <p:transition advClick="0" advTm="8000">
    <p:fade thruBlk="1"/>
  </p:transition>
  <p:timing>
    <p:tnLst>
      <p:par>
        <p:cTn id="1" dur="indefinite" restart="never" nodeType="tmRoot"/>
      </p:par>
    </p:tnLst>
  </p:timing>
</p:sldLayout>
</file>

<file path=ppt/slideLayouts/slideLayout156.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755650" y="369035"/>
            <a:ext cx="7632700" cy="745784"/>
          </a:xfrm>
          <a:prstGeom prst="rect">
            <a:avLst/>
          </a:prstGeom>
        </p:spPr>
        <p:txBody>
          <a:bodyPr/>
          <a:lstStyle/>
          <a:p>
            <a:r>
              <a:rPr lang="zh-CN" altLang="en-US" smtClean="0"/>
              <a:t>单击此处编辑母版标题样式</a:t>
            </a:r>
            <a:endParaRPr lang="en-US"/>
          </a:p>
        </p:txBody>
      </p:sp>
      <p:sp>
        <p:nvSpPr>
          <p:cNvPr id="4" name="Content Placeholder 3"/>
          <p:cNvSpPr>
            <a:spLocks noGrp="1"/>
          </p:cNvSpPr>
          <p:nvPr>
            <p:ph sz="quarter" idx="10"/>
          </p:nvPr>
        </p:nvSpPr>
        <p:spPr>
          <a:xfrm>
            <a:off x="755650" y="1297019"/>
            <a:ext cx="7596000" cy="4800000"/>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Tree>
  </p:cSld>
  <p:clrMapOvr>
    <a:masterClrMapping/>
  </p:clrMapOvr>
  <p:transition advClick="0" advTm="8000">
    <p:fade thruBlk="1"/>
  </p:transition>
</p:sldLayout>
</file>

<file path=ppt/slideLayouts/slideLayout157.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Title 1"/>
          <p:cNvSpPr>
            <a:spLocks noGrp="1"/>
          </p:cNvSpPr>
          <p:nvPr>
            <p:ph type="title"/>
          </p:nvPr>
        </p:nvSpPr>
        <p:spPr>
          <a:xfrm>
            <a:off x="755650" y="369035"/>
            <a:ext cx="7632700" cy="745784"/>
          </a:xfrm>
          <a:prstGeom prst="rect">
            <a:avLst/>
          </a:prstGeom>
        </p:spPr>
        <p:txBody>
          <a:bodyPr/>
          <a:lstStyle/>
          <a:p>
            <a:r>
              <a:rPr lang="zh-CN" altLang="en-US" smtClean="0"/>
              <a:t>单击此处编辑母版标题样式</a:t>
            </a:r>
            <a:endParaRPr lang="en-US"/>
          </a:p>
        </p:txBody>
      </p:sp>
    </p:spTree>
  </p:cSld>
  <p:clrMapOvr>
    <a:masterClrMapping/>
  </p:clrMapOvr>
  <p:transition advClick="0" advTm="8000">
    <p:fade thruBlk="1"/>
  </p:transition>
</p:sldLayout>
</file>

<file path=ppt/slideLayouts/slideLayout158.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755650" y="369035"/>
            <a:ext cx="7632700" cy="745784"/>
          </a:xfrm>
          <a:prstGeom prst="rect">
            <a:avLst/>
          </a:prstGeom>
        </p:spPr>
        <p:txBody>
          <a:bodyPr/>
          <a:lstStyle/>
          <a:p>
            <a:r>
              <a:rPr lang="zh-CN" altLang="en-US" smtClean="0"/>
              <a:t>单击此处编辑母版标题样式</a:t>
            </a:r>
            <a:endParaRPr lang="en-US"/>
          </a:p>
        </p:txBody>
      </p:sp>
      <p:sp>
        <p:nvSpPr>
          <p:cNvPr id="4" name="Content Placeholder 3"/>
          <p:cNvSpPr>
            <a:spLocks noGrp="1"/>
          </p:cNvSpPr>
          <p:nvPr>
            <p:ph sz="quarter" idx="10"/>
          </p:nvPr>
        </p:nvSpPr>
        <p:spPr>
          <a:xfrm>
            <a:off x="755650" y="1297019"/>
            <a:ext cx="7596000" cy="4800000"/>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Tree>
  </p:cSld>
  <p:clrMapOvr>
    <a:masterClrMapping/>
  </p:clrMapOvr>
  <p:transition advClick="0" advTm="8000">
    <p:fade thruBlk="1"/>
  </p:transition>
</p:sldLayout>
</file>

<file path=ppt/slideLayouts/slideLayout159.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Title 1"/>
          <p:cNvSpPr>
            <a:spLocks noGrp="1"/>
          </p:cNvSpPr>
          <p:nvPr>
            <p:ph type="title"/>
          </p:nvPr>
        </p:nvSpPr>
        <p:spPr>
          <a:xfrm>
            <a:off x="755650" y="369035"/>
            <a:ext cx="7632700" cy="745784"/>
          </a:xfrm>
          <a:prstGeom prst="rect">
            <a:avLst/>
          </a:prstGeom>
        </p:spPr>
        <p:txBody>
          <a:bodyPr/>
          <a:lstStyle/>
          <a:p>
            <a:r>
              <a:rPr lang="zh-CN" altLang="en-US" smtClean="0"/>
              <a:t>单击此处编辑母版标题样式</a:t>
            </a:r>
            <a:endParaRPr lang="en-US"/>
          </a:p>
        </p:txBody>
      </p:sp>
    </p:spTree>
  </p:cSld>
  <p:clrMapOvr>
    <a:masterClrMapping/>
  </p:clrMapOvr>
  <p:transition advClick="0" advTm="8000">
    <p:fade thruBlk="1"/>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421135" y="536029"/>
            <a:ext cx="8365056" cy="745784"/>
          </a:xfrm>
          <a:prstGeom prst="rect">
            <a:avLst/>
          </a:prstGeom>
        </p:spPr>
        <p:txBody>
          <a:bodyPr/>
          <a:lstStyle>
            <a:lvl1pPr>
              <a:defRPr sz="2400" b="1">
                <a:solidFill>
                  <a:srgbClr val="C00000"/>
                </a:solidFill>
                <a:latin typeface="Arial" pitchFamily="34" charset="0"/>
                <a:cs typeface="Arial" pitchFamily="34" charset="0"/>
              </a:defRPr>
            </a:lvl1pPr>
          </a:lstStyle>
          <a:p>
            <a:r>
              <a:rPr lang="zh-CN" altLang="en-US" smtClean="0"/>
              <a:t>单击此处编辑母版标题样式</a:t>
            </a:r>
            <a:endParaRPr lang="en-US" dirty="0"/>
          </a:p>
        </p:txBody>
      </p:sp>
    </p:spTree>
    <p:extLst>
      <p:ext uri="{BB962C8B-B14F-4D97-AF65-F5344CB8AC3E}">
        <p14:creationId xmlns="" xmlns:p14="http://schemas.microsoft.com/office/powerpoint/2010/main" val="1624869439"/>
      </p:ext>
    </p:extLst>
  </p:cSld>
  <p:clrMapOvr>
    <a:masterClrMapping/>
  </p:clrMapOvr>
  <p:transition advClick="0" advTm="8000">
    <p:fade thruBlk="1"/>
  </p:transition>
  <p:timing>
    <p:tnLst>
      <p:par>
        <p:cTn id="1" dur="indefinite" restart="never" nodeType="tmRoot"/>
      </p:par>
    </p:tnLst>
  </p:timing>
</p:sldLayout>
</file>

<file path=ppt/slideLayouts/slideLayout160.xml><?xml version="1.0" encoding="utf-8"?>
<p:sldLayout xmlns:a="http://schemas.openxmlformats.org/drawingml/2006/main" xmlns:r="http://schemas.openxmlformats.org/officeDocument/2006/relationships" xmlns:p="http://schemas.openxmlformats.org/presentationml/2006/main" preserve="1" userDrawn="1">
  <p:cSld name="4_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755650" y="369035"/>
            <a:ext cx="7632700" cy="745784"/>
          </a:xfrm>
          <a:prstGeom prst="rect">
            <a:avLst/>
          </a:prstGeom>
        </p:spPr>
        <p:txBody>
          <a:bodyPr/>
          <a:lstStyle/>
          <a:p>
            <a:r>
              <a:rPr lang="zh-CN" altLang="en-US" smtClean="0"/>
              <a:t>单击此处编辑母版标题样式</a:t>
            </a:r>
            <a:endParaRPr lang="en-US"/>
          </a:p>
        </p:txBody>
      </p:sp>
    </p:spTree>
  </p:cSld>
  <p:clrMapOvr>
    <a:masterClrMapping/>
  </p:clrMapOvr>
  <p:transition advClick="0" advTm="8000">
    <p:fade thruBlk="1"/>
  </p:transition>
</p:sldLayout>
</file>

<file path=ppt/slideLayouts/slideLayout161.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755650" y="369035"/>
            <a:ext cx="7632700" cy="745784"/>
          </a:xfrm>
          <a:prstGeom prst="rect">
            <a:avLst/>
          </a:prstGeom>
        </p:spPr>
        <p:txBody>
          <a:bodyPr/>
          <a:lstStyle/>
          <a:p>
            <a:r>
              <a:rPr lang="zh-CN" altLang="en-US" smtClean="0"/>
              <a:t>单击此处编辑母版标题样式</a:t>
            </a:r>
            <a:endParaRPr lang="en-US"/>
          </a:p>
        </p:txBody>
      </p:sp>
      <p:sp>
        <p:nvSpPr>
          <p:cNvPr id="4" name="Content Placeholder 3"/>
          <p:cNvSpPr>
            <a:spLocks noGrp="1"/>
          </p:cNvSpPr>
          <p:nvPr>
            <p:ph sz="quarter" idx="10"/>
          </p:nvPr>
        </p:nvSpPr>
        <p:spPr>
          <a:xfrm>
            <a:off x="755650" y="1297019"/>
            <a:ext cx="7596000" cy="4800000"/>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Tree>
  </p:cSld>
  <p:clrMapOvr>
    <a:masterClrMapping/>
  </p:clrMapOvr>
  <p:transition advClick="0" advTm="8000">
    <p:fade thruBlk="1"/>
  </p:transition>
</p:sldLayout>
</file>

<file path=ppt/slideLayouts/slideLayout162.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Title 1"/>
          <p:cNvSpPr>
            <a:spLocks noGrp="1"/>
          </p:cNvSpPr>
          <p:nvPr>
            <p:ph type="title"/>
          </p:nvPr>
        </p:nvSpPr>
        <p:spPr>
          <a:xfrm>
            <a:off x="755650" y="369035"/>
            <a:ext cx="7632700" cy="745784"/>
          </a:xfrm>
          <a:prstGeom prst="rect">
            <a:avLst/>
          </a:prstGeom>
        </p:spPr>
        <p:txBody>
          <a:bodyPr/>
          <a:lstStyle/>
          <a:p>
            <a:r>
              <a:rPr lang="zh-CN" altLang="en-US" smtClean="0"/>
              <a:t>单击此处编辑母版标题样式</a:t>
            </a:r>
            <a:endParaRPr lang="en-US"/>
          </a:p>
        </p:txBody>
      </p:sp>
    </p:spTree>
  </p:cSld>
  <p:clrMapOvr>
    <a:masterClrMapping/>
  </p:clrMapOvr>
  <p:transition advClick="0" advTm="8000">
    <p:fade thruBlk="1"/>
  </p:transition>
</p:sldLayout>
</file>

<file path=ppt/slideLayouts/slideLayout163.xml><?xml version="1.0" encoding="utf-8"?>
<p:sldLayout xmlns:a="http://schemas.openxmlformats.org/drawingml/2006/main" xmlns:r="http://schemas.openxmlformats.org/officeDocument/2006/relationships" xmlns:p="http://schemas.openxmlformats.org/presentationml/2006/main" preserve="1" userDrawn="1">
  <p:cSld name="4_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755650" y="369035"/>
            <a:ext cx="7632700" cy="745784"/>
          </a:xfrm>
          <a:prstGeom prst="rect">
            <a:avLst/>
          </a:prstGeom>
        </p:spPr>
        <p:txBody>
          <a:bodyPr/>
          <a:lstStyle/>
          <a:p>
            <a:r>
              <a:rPr lang="zh-CN" altLang="en-US" smtClean="0"/>
              <a:t>单击此处编辑母版标题样式</a:t>
            </a:r>
            <a:endParaRPr lang="en-US"/>
          </a:p>
        </p:txBody>
      </p:sp>
    </p:spTree>
  </p:cSld>
  <p:clrMapOvr>
    <a:masterClrMapping/>
  </p:clrMapOvr>
  <p:transition advClick="0" advTm="8000">
    <p:fade thruBlk="1"/>
  </p:transition>
</p:sldLayout>
</file>

<file path=ppt/slideLayouts/slideLayout164.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755650" y="369035"/>
            <a:ext cx="7632700" cy="745784"/>
          </a:xfrm>
          <a:prstGeom prst="rect">
            <a:avLst/>
          </a:prstGeom>
        </p:spPr>
        <p:txBody>
          <a:bodyPr/>
          <a:lstStyle/>
          <a:p>
            <a:r>
              <a:rPr lang="zh-CN" altLang="en-US" smtClean="0"/>
              <a:t>单击此处编辑母版标题样式</a:t>
            </a:r>
            <a:endParaRPr lang="en-US"/>
          </a:p>
        </p:txBody>
      </p:sp>
      <p:sp>
        <p:nvSpPr>
          <p:cNvPr id="4" name="Content Placeholder 3"/>
          <p:cNvSpPr>
            <a:spLocks noGrp="1"/>
          </p:cNvSpPr>
          <p:nvPr>
            <p:ph sz="quarter" idx="10"/>
          </p:nvPr>
        </p:nvSpPr>
        <p:spPr>
          <a:xfrm>
            <a:off x="755650" y="1297019"/>
            <a:ext cx="7596000" cy="4800000"/>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Tree>
  </p:cSld>
  <p:clrMapOvr>
    <a:masterClrMapping/>
  </p:clrMapOvr>
  <p:transition advClick="0" advTm="8000">
    <p:fade thruBlk="1"/>
  </p:transition>
</p:sldLayout>
</file>

<file path=ppt/slideLayouts/slideLayout165.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Title 1"/>
          <p:cNvSpPr>
            <a:spLocks noGrp="1"/>
          </p:cNvSpPr>
          <p:nvPr>
            <p:ph type="title"/>
          </p:nvPr>
        </p:nvSpPr>
        <p:spPr>
          <a:xfrm>
            <a:off x="755650" y="369035"/>
            <a:ext cx="7632700" cy="745784"/>
          </a:xfrm>
          <a:prstGeom prst="rect">
            <a:avLst/>
          </a:prstGeom>
        </p:spPr>
        <p:txBody>
          <a:bodyPr/>
          <a:lstStyle/>
          <a:p>
            <a:r>
              <a:rPr lang="zh-CN" altLang="en-US" smtClean="0"/>
              <a:t>单击此处编辑母版标题样式</a:t>
            </a:r>
            <a:endParaRPr lang="en-US"/>
          </a:p>
        </p:txBody>
      </p:sp>
    </p:spTree>
  </p:cSld>
  <p:clrMapOvr>
    <a:masterClrMapping/>
  </p:clrMapOvr>
  <p:transition advClick="0" advTm="8000">
    <p:fade thruBlk="1"/>
  </p:transition>
</p:sldLayout>
</file>

<file path=ppt/slideLayouts/slideLayout166.xml><?xml version="1.0" encoding="utf-8"?>
<p:sldLayout xmlns:a="http://schemas.openxmlformats.org/drawingml/2006/main" xmlns:r="http://schemas.openxmlformats.org/officeDocument/2006/relationships" xmlns:p="http://schemas.openxmlformats.org/presentationml/2006/main" preserve="1" userDrawn="1">
  <p:cSld name="4_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755650" y="369035"/>
            <a:ext cx="7632700" cy="745784"/>
          </a:xfrm>
          <a:prstGeom prst="rect">
            <a:avLst/>
          </a:prstGeom>
        </p:spPr>
        <p:txBody>
          <a:bodyPr/>
          <a:lstStyle/>
          <a:p>
            <a:r>
              <a:rPr lang="zh-CN" altLang="en-US" smtClean="0"/>
              <a:t>单击此处编辑母版标题样式</a:t>
            </a:r>
            <a:endParaRPr lang="en-US"/>
          </a:p>
        </p:txBody>
      </p:sp>
    </p:spTree>
  </p:cSld>
  <p:clrMapOvr>
    <a:masterClrMapping/>
  </p:clrMapOvr>
  <p:transition advClick="0" advTm="8000">
    <p:fade thruBlk="1"/>
  </p:transition>
</p:sldLayout>
</file>

<file path=ppt/slideLayouts/slideLayout167.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755650" y="369035"/>
            <a:ext cx="7632700" cy="745784"/>
          </a:xfrm>
          <a:prstGeom prst="rect">
            <a:avLst/>
          </a:prstGeom>
        </p:spPr>
        <p:txBody>
          <a:bodyPr/>
          <a:lstStyle/>
          <a:p>
            <a:r>
              <a:rPr lang="zh-CN" altLang="en-US" smtClean="0"/>
              <a:t>单击此处编辑母版标题样式</a:t>
            </a:r>
            <a:endParaRPr lang="en-US"/>
          </a:p>
        </p:txBody>
      </p:sp>
      <p:sp>
        <p:nvSpPr>
          <p:cNvPr id="4" name="Content Placeholder 3"/>
          <p:cNvSpPr>
            <a:spLocks noGrp="1"/>
          </p:cNvSpPr>
          <p:nvPr>
            <p:ph sz="quarter" idx="10"/>
          </p:nvPr>
        </p:nvSpPr>
        <p:spPr>
          <a:xfrm>
            <a:off x="755650" y="1297019"/>
            <a:ext cx="7596000" cy="4800000"/>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Tree>
  </p:cSld>
  <p:clrMapOvr>
    <a:masterClrMapping/>
  </p:clrMapOvr>
  <p:transition advClick="0" advTm="8000">
    <p:fade thruBlk="1"/>
  </p:transition>
</p:sldLayout>
</file>

<file path=ppt/slideLayouts/slideLayout168.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Title 1"/>
          <p:cNvSpPr>
            <a:spLocks noGrp="1"/>
          </p:cNvSpPr>
          <p:nvPr>
            <p:ph type="title"/>
          </p:nvPr>
        </p:nvSpPr>
        <p:spPr>
          <a:xfrm>
            <a:off x="755650" y="369035"/>
            <a:ext cx="7632700" cy="745784"/>
          </a:xfrm>
          <a:prstGeom prst="rect">
            <a:avLst/>
          </a:prstGeom>
        </p:spPr>
        <p:txBody>
          <a:bodyPr/>
          <a:lstStyle/>
          <a:p>
            <a:r>
              <a:rPr lang="zh-CN" altLang="en-US" smtClean="0"/>
              <a:t>单击此处编辑母版标题样式</a:t>
            </a:r>
            <a:endParaRPr lang="en-US"/>
          </a:p>
        </p:txBody>
      </p:sp>
    </p:spTree>
  </p:cSld>
  <p:clrMapOvr>
    <a:masterClrMapping/>
  </p:clrMapOvr>
  <p:transition advClick="0" advTm="8000">
    <p:fade thruBlk="1"/>
  </p:transition>
</p:sldLayout>
</file>

<file path=ppt/slideLayouts/slideLayout169.xml><?xml version="1.0" encoding="utf-8"?>
<p:sldLayout xmlns:a="http://schemas.openxmlformats.org/drawingml/2006/main" xmlns:r="http://schemas.openxmlformats.org/officeDocument/2006/relationships" xmlns:p="http://schemas.openxmlformats.org/presentationml/2006/main" preserve="1" userDrawn="1">
  <p:cSld name="4_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755650" y="369035"/>
            <a:ext cx="7632700" cy="745784"/>
          </a:xfrm>
          <a:prstGeom prst="rect">
            <a:avLst/>
          </a:prstGeom>
        </p:spPr>
        <p:txBody>
          <a:bodyPr/>
          <a:lstStyle/>
          <a:p>
            <a:r>
              <a:rPr lang="zh-CN" altLang="en-US" smtClean="0"/>
              <a:t>单击此处编辑母版标题样式</a:t>
            </a:r>
            <a:endParaRPr lang="en-US"/>
          </a:p>
        </p:txBody>
      </p:sp>
    </p:spTree>
  </p:cSld>
  <p:clrMapOvr>
    <a:masterClrMapping/>
  </p:clrMapOvr>
  <p:transition advClick="0" advTm="8000">
    <p:fade thruBlk="1"/>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8_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421135" y="536029"/>
            <a:ext cx="8365056" cy="745784"/>
          </a:xfrm>
          <a:prstGeom prst="rect">
            <a:avLst/>
          </a:prstGeom>
        </p:spPr>
        <p:txBody>
          <a:bodyPr/>
          <a:lstStyle>
            <a:lvl1pPr>
              <a:defRPr sz="2400" b="1">
                <a:solidFill>
                  <a:srgbClr val="C00000"/>
                </a:solidFill>
                <a:latin typeface="Arial" pitchFamily="34" charset="0"/>
                <a:cs typeface="Arial" pitchFamily="34" charset="0"/>
              </a:defRPr>
            </a:lvl1pPr>
          </a:lstStyle>
          <a:p>
            <a:r>
              <a:rPr lang="zh-CN" altLang="en-US" smtClean="0"/>
              <a:t>单击此处编辑母版标题样式</a:t>
            </a:r>
            <a:endParaRPr lang="en-US" dirty="0"/>
          </a:p>
        </p:txBody>
      </p:sp>
    </p:spTree>
    <p:extLst>
      <p:ext uri="{BB962C8B-B14F-4D97-AF65-F5344CB8AC3E}">
        <p14:creationId xmlns="" xmlns:p14="http://schemas.microsoft.com/office/powerpoint/2010/main" val="1624869439"/>
      </p:ext>
    </p:extLst>
  </p:cSld>
  <p:clrMapOvr>
    <a:masterClrMapping/>
  </p:clrMapOvr>
  <p:transition advClick="0" advTm="8000">
    <p:fade thruBlk="1"/>
  </p:transition>
  <p:timing>
    <p:tnLst>
      <p:par>
        <p:cTn id="1" dur="indefinite" restart="never" nodeType="tmRoot"/>
      </p:par>
    </p:tnLst>
  </p:timing>
</p:sldLayout>
</file>

<file path=ppt/slideLayouts/slideLayout170.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657054" y="325457"/>
            <a:ext cx="7828702" cy="871537"/>
          </a:xfrm>
          <a:prstGeom prst="rect">
            <a:avLst/>
          </a:prstGeom>
        </p:spPr>
        <p:txBody>
          <a:bodyPr lIns="68562" tIns="34281" rIns="68562" bIns="34281"/>
          <a:lstStyle/>
          <a:p>
            <a:r>
              <a:rPr lang="zh-CN" altLang="en-US" smtClean="0"/>
              <a:t>单击此处编辑母版标题样式</a:t>
            </a:r>
            <a:endParaRPr lang="zh-CN" altLang="en-US"/>
          </a:p>
        </p:txBody>
      </p:sp>
    </p:spTree>
  </p:cSld>
  <p:clrMapOvr>
    <a:masterClrMapping/>
  </p:clrMapOvr>
</p:sldLayout>
</file>

<file path=ppt/slideLayouts/slideLayout171.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grpSp>
        <p:nvGrpSpPr>
          <p:cNvPr id="2" name="组合 12"/>
          <p:cNvGrpSpPr>
            <a:grpSpLocks/>
          </p:cNvGrpSpPr>
          <p:nvPr userDrawn="1"/>
        </p:nvGrpSpPr>
        <p:grpSpPr bwMode="auto">
          <a:xfrm>
            <a:off x="0" y="0"/>
            <a:ext cx="9144000" cy="6891339"/>
            <a:chOff x="0" y="-1"/>
            <a:chExt cx="9144000" cy="6891867"/>
          </a:xfrm>
        </p:grpSpPr>
        <p:pic>
          <p:nvPicPr>
            <p:cNvPr id="5" name="Picture 2"/>
            <p:cNvPicPr>
              <a:picLocks noChangeAspect="1" noChangeArrowheads="1"/>
            </p:cNvPicPr>
            <p:nvPr userDrawn="1"/>
          </p:nvPicPr>
          <p:blipFill>
            <a:blip r:embed="rId2" cstate="print"/>
            <a:srcRect l="32083" t="25166" r="11667" b="7001"/>
            <a:stretch>
              <a:fillRect/>
            </a:stretch>
          </p:blipFill>
          <p:spPr bwMode="auto">
            <a:xfrm flipH="1">
              <a:off x="0" y="-1"/>
              <a:ext cx="9144000" cy="6891867"/>
            </a:xfrm>
            <a:prstGeom prst="rect">
              <a:avLst/>
            </a:prstGeom>
            <a:noFill/>
            <a:ln w="9525">
              <a:noFill/>
              <a:miter lim="800000"/>
              <a:headEnd/>
              <a:tailEnd/>
            </a:ln>
          </p:spPr>
        </p:pic>
        <p:pic>
          <p:nvPicPr>
            <p:cNvPr id="6" name="Picture 3"/>
            <p:cNvPicPr>
              <a:picLocks noChangeAspect="1" noChangeArrowheads="1"/>
            </p:cNvPicPr>
            <p:nvPr userDrawn="1"/>
          </p:nvPicPr>
          <p:blipFill>
            <a:blip r:embed="rId3" cstate="print"/>
            <a:srcRect l="60521" t="25166" r="11778" b="39510"/>
            <a:stretch>
              <a:fillRect/>
            </a:stretch>
          </p:blipFill>
          <p:spPr bwMode="auto">
            <a:xfrm flipH="1">
              <a:off x="0" y="0"/>
              <a:ext cx="4268916" cy="3571104"/>
            </a:xfrm>
            <a:prstGeom prst="rect">
              <a:avLst/>
            </a:prstGeom>
            <a:noFill/>
            <a:ln w="9525">
              <a:noFill/>
              <a:miter lim="800000"/>
              <a:headEnd/>
              <a:tailEnd/>
            </a:ln>
          </p:spPr>
        </p:pic>
      </p:grpSp>
      <p:pic>
        <p:nvPicPr>
          <p:cNvPr id="7" name="图片 7" descr="SGCC logo 22.jpg"/>
          <p:cNvPicPr>
            <a:picLocks noChangeAspect="1"/>
          </p:cNvPicPr>
          <p:nvPr userDrawn="1"/>
        </p:nvPicPr>
        <p:blipFill>
          <a:blip r:embed="rId4" cstate="print">
            <a:clrChange>
              <a:clrFrom>
                <a:srgbClr val="FFFFFF"/>
              </a:clrFrom>
              <a:clrTo>
                <a:srgbClr val="FFFFFF">
                  <a:alpha val="0"/>
                </a:srgbClr>
              </a:clrTo>
            </a:clrChange>
          </a:blip>
          <a:srcRect l="37737" t="38365" b="36478"/>
          <a:stretch>
            <a:fillRect/>
          </a:stretch>
        </p:blipFill>
        <p:spPr bwMode="auto">
          <a:xfrm>
            <a:off x="1157288" y="263525"/>
            <a:ext cx="1617662" cy="654051"/>
          </a:xfrm>
          <a:prstGeom prst="rect">
            <a:avLst/>
          </a:prstGeom>
          <a:noFill/>
          <a:ln w="9525">
            <a:noFill/>
            <a:miter lim="800000"/>
            <a:headEnd/>
            <a:tailEnd/>
          </a:ln>
        </p:spPr>
      </p:pic>
      <p:pic>
        <p:nvPicPr>
          <p:cNvPr id="8" name="Picture 8" descr="C:\Users\rong.deng\Pictures\SGCC\SGCC logo 00.jpg"/>
          <p:cNvPicPr>
            <a:picLocks noChangeAspect="1" noChangeArrowheads="1"/>
          </p:cNvPicPr>
          <p:nvPr userDrawn="1"/>
        </p:nvPicPr>
        <p:blipFill>
          <a:blip r:embed="rId5" cstate="print">
            <a:clrChange>
              <a:clrFrom>
                <a:srgbClr val="FFFFFF"/>
              </a:clrFrom>
              <a:clrTo>
                <a:srgbClr val="FFFFFF">
                  <a:alpha val="0"/>
                </a:srgbClr>
              </a:clrTo>
            </a:clrChange>
          </a:blip>
          <a:srcRect/>
          <a:stretch>
            <a:fillRect/>
          </a:stretch>
        </p:blipFill>
        <p:spPr bwMode="auto">
          <a:xfrm>
            <a:off x="381000" y="239724"/>
            <a:ext cx="693738" cy="700087"/>
          </a:xfrm>
          <a:prstGeom prst="rect">
            <a:avLst/>
          </a:prstGeom>
          <a:noFill/>
          <a:ln w="9525">
            <a:noFill/>
            <a:miter lim="800000"/>
            <a:headEnd/>
            <a:tailEnd/>
          </a:ln>
        </p:spPr>
      </p:pic>
      <p:sp>
        <p:nvSpPr>
          <p:cNvPr id="11" name="标题 1"/>
          <p:cNvSpPr>
            <a:spLocks noGrp="1"/>
          </p:cNvSpPr>
          <p:nvPr>
            <p:ph type="ctrTitle"/>
          </p:nvPr>
        </p:nvSpPr>
        <p:spPr>
          <a:xfrm>
            <a:off x="1090068" y="2292996"/>
            <a:ext cx="6463145" cy="1470025"/>
          </a:xfrm>
        </p:spPr>
        <p:txBody>
          <a:bodyPr/>
          <a:lstStyle>
            <a:lvl1pPr algn="ctr">
              <a:defRPr>
                <a:solidFill>
                  <a:schemeClr val="tx1"/>
                </a:solidFill>
              </a:defRPr>
            </a:lvl1pPr>
          </a:lstStyle>
          <a:p>
            <a:r>
              <a:rPr lang="zh-CN" altLang="en-US" smtClean="0"/>
              <a:t>单击此处编辑母版标题样式</a:t>
            </a:r>
            <a:endParaRPr lang="zh-CN" altLang="en-US" dirty="0"/>
          </a:p>
        </p:txBody>
      </p:sp>
      <p:sp>
        <p:nvSpPr>
          <p:cNvPr id="12" name="副标题 2"/>
          <p:cNvSpPr>
            <a:spLocks noGrp="1"/>
          </p:cNvSpPr>
          <p:nvPr>
            <p:ph type="subTitle" idx="1"/>
          </p:nvPr>
        </p:nvSpPr>
        <p:spPr>
          <a:xfrm>
            <a:off x="1134593" y="3651890"/>
            <a:ext cx="6400800" cy="745177"/>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dirty="0"/>
          </a:p>
        </p:txBody>
      </p:sp>
    </p:spTree>
  </p:cSld>
  <p:clrMapOvr>
    <a:masterClrMapping/>
  </p:clrMapOvr>
</p:sldLayout>
</file>

<file path=ppt/slideLayouts/slideLayout172.xml><?xml version="1.0" encoding="utf-8"?>
<p:sldLayout xmlns:a="http://schemas.openxmlformats.org/drawingml/2006/main" xmlns:r="http://schemas.openxmlformats.org/officeDocument/2006/relationships" xmlns:p="http://schemas.openxmlformats.org/presentationml/2006/main" preserve="1" userDrawn="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sz="2800"/>
            </a:lvl1pPr>
          </a:lstStyle>
          <a:p>
            <a:r>
              <a:rPr lang="zh-CN" altLang="en-US" smtClean="0"/>
              <a:t>单击此处编辑母版标题样式</a:t>
            </a:r>
            <a:endParaRPr lang="zh-CN" altLang="en-US"/>
          </a:p>
        </p:txBody>
      </p:sp>
      <p:sp>
        <p:nvSpPr>
          <p:cNvPr id="4" name="Rectangle 3"/>
          <p:cNvSpPr>
            <a:spLocks noGrp="1" noChangeArrowheads="1"/>
          </p:cNvSpPr>
          <p:nvPr>
            <p:ph type="body" idx="4294967295"/>
          </p:nvPr>
        </p:nvSpPr>
        <p:spPr>
          <a:xfrm>
            <a:off x="2578102" y="1639890"/>
            <a:ext cx="5243513" cy="4011612"/>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dirty="0" smtClean="0"/>
          </a:p>
        </p:txBody>
      </p:sp>
      <p:sp>
        <p:nvSpPr>
          <p:cNvPr id="5" name="Rectangle 60"/>
          <p:cNvSpPr>
            <a:spLocks noGrp="1" noChangeArrowheads="1"/>
          </p:cNvSpPr>
          <p:nvPr>
            <p:ph type="sldNum" sz="quarter" idx="10"/>
          </p:nvPr>
        </p:nvSpPr>
        <p:spPr>
          <a:ln/>
        </p:spPr>
        <p:txBody>
          <a:bodyPr/>
          <a:lstStyle>
            <a:lvl1pPr>
              <a:defRPr/>
            </a:lvl1pPr>
          </a:lstStyle>
          <a:p>
            <a:pPr>
              <a:defRPr/>
            </a:pPr>
            <a:fld id="{EAC288A3-FC1F-4BC1-9FD1-7C4E626CC83F}" type="slidenum">
              <a:rPr lang="en-GB" altLang="zh-CN"/>
              <a:pPr>
                <a:defRPr/>
              </a:pPr>
              <a:t>‹#›</a:t>
            </a:fld>
            <a:endParaRPr lang="en-GB" altLang="zh-CN" dirty="0"/>
          </a:p>
        </p:txBody>
      </p:sp>
    </p:spTree>
  </p:cSld>
  <p:clrMapOvr>
    <a:masterClrMapping/>
  </p:clrMapOvr>
</p:sldLayout>
</file>

<file path=ppt/slideLayouts/slideLayout17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pic>
        <p:nvPicPr>
          <p:cNvPr id="4" name="图片 4" descr="SGCC logo 22.jpg"/>
          <p:cNvPicPr>
            <a:picLocks noChangeAspect="1"/>
          </p:cNvPicPr>
          <p:nvPr userDrawn="1"/>
        </p:nvPicPr>
        <p:blipFill>
          <a:blip r:embed="rId2" cstate="print">
            <a:clrChange>
              <a:clrFrom>
                <a:srgbClr val="FFFFFF"/>
              </a:clrFrom>
              <a:clrTo>
                <a:srgbClr val="FFFFFF">
                  <a:alpha val="0"/>
                </a:srgbClr>
              </a:clrTo>
            </a:clrChange>
          </a:blip>
          <a:srcRect l="37737" t="38365" b="36478"/>
          <a:stretch>
            <a:fillRect/>
          </a:stretch>
        </p:blipFill>
        <p:spPr bwMode="auto">
          <a:xfrm>
            <a:off x="877888" y="304801"/>
            <a:ext cx="1617662" cy="654051"/>
          </a:xfrm>
          <a:prstGeom prst="rect">
            <a:avLst/>
          </a:prstGeom>
          <a:noFill/>
          <a:ln w="9525">
            <a:noFill/>
            <a:miter lim="800000"/>
            <a:headEnd/>
            <a:tailEnd/>
          </a:ln>
        </p:spPr>
      </p:pic>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lvl3pPr>
              <a:defRPr sz="1800"/>
            </a:lvl3pPr>
            <a:lvl4pPr>
              <a:defRPr sz="1600"/>
            </a:lvl4pPr>
            <a:lvl5pPr>
              <a:defRPr sz="1600"/>
            </a:lvl5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dirty="0"/>
          </a:p>
        </p:txBody>
      </p:sp>
      <p:sp>
        <p:nvSpPr>
          <p:cNvPr id="5" name="Rectangle 60"/>
          <p:cNvSpPr>
            <a:spLocks noGrp="1" noChangeArrowheads="1"/>
          </p:cNvSpPr>
          <p:nvPr>
            <p:ph type="sldNum" sz="quarter" idx="10"/>
          </p:nvPr>
        </p:nvSpPr>
        <p:spPr>
          <a:xfrm>
            <a:off x="3733803" y="6424613"/>
            <a:ext cx="1693863" cy="269875"/>
          </a:xfrm>
        </p:spPr>
        <p:txBody>
          <a:bodyPr/>
          <a:lstStyle>
            <a:lvl1pPr>
              <a:defRPr sz="1100" b="1"/>
            </a:lvl1pPr>
          </a:lstStyle>
          <a:p>
            <a:pPr>
              <a:defRPr/>
            </a:pPr>
            <a:fld id="{8D729089-9092-4A96-A852-5D8FE8587FA4}" type="slidenum">
              <a:rPr lang="en-GB" altLang="zh-CN"/>
              <a:pPr>
                <a:defRPr/>
              </a:pPr>
              <a:t>‹#›</a:t>
            </a:fld>
            <a:endParaRPr lang="en-GB" altLang="zh-CN" dirty="0"/>
          </a:p>
        </p:txBody>
      </p:sp>
    </p:spTree>
  </p:cSld>
  <p:clrMapOvr>
    <a:masterClrMapping/>
  </p:clrMapOvr>
</p:sldLayout>
</file>

<file path=ppt/slideLayouts/slideLayout17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244477" y="1227000"/>
            <a:ext cx="4283075" cy="5166360"/>
          </a:xfrm>
        </p:spPr>
        <p:txBody>
          <a:bodyPr/>
          <a:lstStyle>
            <a:lvl1pPr>
              <a:defRPr sz="2400"/>
            </a:lvl1pPr>
            <a:lvl2pPr>
              <a:defRPr sz="2000"/>
            </a:lvl2pPr>
            <a:lvl3pPr>
              <a:defRPr sz="1800"/>
            </a:lvl3pPr>
            <a:lvl4pPr>
              <a:defRPr sz="1600"/>
            </a:lvl4pPr>
            <a:lvl5pPr>
              <a:defRPr sz="16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dirty="0"/>
          </a:p>
        </p:txBody>
      </p:sp>
      <p:sp>
        <p:nvSpPr>
          <p:cNvPr id="4" name="内容占位符 3"/>
          <p:cNvSpPr>
            <a:spLocks noGrp="1"/>
          </p:cNvSpPr>
          <p:nvPr>
            <p:ph sz="half" idx="2"/>
          </p:nvPr>
        </p:nvSpPr>
        <p:spPr>
          <a:xfrm>
            <a:off x="4679950" y="1227000"/>
            <a:ext cx="4279392" cy="5166360"/>
          </a:xfrm>
        </p:spPr>
        <p:txBody>
          <a:bodyPr/>
          <a:lstStyle>
            <a:lvl1pPr>
              <a:defRPr sz="2400"/>
            </a:lvl1pPr>
            <a:lvl2pPr>
              <a:defRPr sz="2000"/>
            </a:lvl2pPr>
            <a:lvl3pPr>
              <a:defRPr sz="1800"/>
            </a:lvl3pPr>
            <a:lvl4pPr>
              <a:defRPr sz="1600"/>
            </a:lvl4pPr>
            <a:lvl5pPr>
              <a:defRPr sz="16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dirty="0"/>
          </a:p>
        </p:txBody>
      </p:sp>
      <p:sp>
        <p:nvSpPr>
          <p:cNvPr id="5" name="Rectangle 60"/>
          <p:cNvSpPr>
            <a:spLocks noGrp="1" noChangeArrowheads="1"/>
          </p:cNvSpPr>
          <p:nvPr>
            <p:ph type="sldNum" sz="quarter" idx="10"/>
          </p:nvPr>
        </p:nvSpPr>
        <p:spPr>
          <a:ln/>
        </p:spPr>
        <p:txBody>
          <a:bodyPr/>
          <a:lstStyle>
            <a:lvl1pPr>
              <a:defRPr/>
            </a:lvl1pPr>
          </a:lstStyle>
          <a:p>
            <a:pPr>
              <a:defRPr/>
            </a:pPr>
            <a:fld id="{75076B7F-8CC2-43FD-AAAF-A7105EC91D95}" type="slidenum">
              <a:rPr lang="en-GB" altLang="zh-CN"/>
              <a:pPr>
                <a:defRPr/>
              </a:pPr>
              <a:t>‹#›</a:t>
            </a:fld>
            <a:endParaRPr lang="en-GB" altLang="zh-CN" dirty="0"/>
          </a:p>
        </p:txBody>
      </p:sp>
    </p:spTree>
  </p:cSld>
  <p:clrMapOvr>
    <a:masterClrMapping/>
  </p:clrMapOvr>
</p:sldLayout>
</file>

<file path=ppt/slideLayouts/slideLayout175.xml><?xml version="1.0" encoding="utf-8"?>
<p:sldLayout xmlns:a="http://schemas.openxmlformats.org/drawingml/2006/main" xmlns:r="http://schemas.openxmlformats.org/officeDocument/2006/relationships" xmlns:p="http://schemas.openxmlformats.org/presentationml/2006/main" preserve="1" userDrawn="1">
  <p:cSld name="标题和文本在内容之上">
    <p:spTree>
      <p:nvGrpSpPr>
        <p:cNvPr id="1" name=""/>
        <p:cNvGrpSpPr/>
        <p:nvPr/>
      </p:nvGrpSpPr>
      <p:grpSpPr>
        <a:xfrm>
          <a:off x="0" y="0"/>
          <a:ext cx="0" cy="0"/>
          <a:chOff x="0" y="0"/>
          <a:chExt cx="0" cy="0"/>
        </a:xfrm>
      </p:grpSpPr>
      <p:sp>
        <p:nvSpPr>
          <p:cNvPr id="3" name="文本占位符 2"/>
          <p:cNvSpPr>
            <a:spLocks noGrp="1"/>
          </p:cNvSpPr>
          <p:nvPr>
            <p:ph type="body" sz="half" idx="1"/>
          </p:nvPr>
        </p:nvSpPr>
        <p:spPr>
          <a:xfrm>
            <a:off x="244475" y="1227000"/>
            <a:ext cx="8720138" cy="2529752"/>
          </a:xfrm>
        </p:spPr>
        <p:txBody>
          <a:bodyPr/>
          <a:lstStyle>
            <a:lvl3pPr>
              <a:defRPr sz="1800"/>
            </a:lvl3pPr>
            <a:lvl4pPr>
              <a:defRPr sz="1600"/>
            </a:lvl4pPr>
            <a:lvl5pPr>
              <a:defRPr sz="1600"/>
            </a:lvl5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dirty="0"/>
          </a:p>
        </p:txBody>
      </p:sp>
      <p:sp>
        <p:nvSpPr>
          <p:cNvPr id="4" name="内容占位符 3"/>
          <p:cNvSpPr>
            <a:spLocks noGrp="1"/>
          </p:cNvSpPr>
          <p:nvPr>
            <p:ph sz="half" idx="2"/>
          </p:nvPr>
        </p:nvSpPr>
        <p:spPr>
          <a:xfrm>
            <a:off x="244475" y="3855903"/>
            <a:ext cx="8720138" cy="2532888"/>
          </a:xfrm>
        </p:spPr>
        <p:txBody>
          <a:bodyPr/>
          <a:lstStyle>
            <a:lvl3pPr>
              <a:defRPr sz="1800"/>
            </a:lvl3pPr>
            <a:lvl4pPr>
              <a:defRPr sz="1600"/>
            </a:lvl4pPr>
            <a:lvl5pPr>
              <a:defRPr sz="1600"/>
            </a:lvl5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dirty="0"/>
          </a:p>
        </p:txBody>
      </p:sp>
      <p:sp>
        <p:nvSpPr>
          <p:cNvPr id="6" name="Rectangle 2"/>
          <p:cNvSpPr>
            <a:spLocks noGrp="1" noChangeArrowheads="1"/>
          </p:cNvSpPr>
          <p:nvPr>
            <p:ph type="title"/>
          </p:nvPr>
        </p:nvSpPr>
        <p:spPr bwMode="auto">
          <a:xfrm>
            <a:off x="2125663" y="96513"/>
            <a:ext cx="6838950" cy="965200"/>
          </a:xfrm>
          <a:prstGeom prst="rect">
            <a:avLst/>
          </a:prstGeom>
          <a:noFill/>
          <a:ln w="9525">
            <a:noFill/>
            <a:miter lim="800000"/>
            <a:headEnd/>
            <a:tailEnd/>
          </a:ln>
        </p:spPr>
        <p:txBody>
          <a:bodyPr/>
          <a:lstStyle/>
          <a:p>
            <a:pPr lvl="0"/>
            <a:r>
              <a:rPr lang="zh-CN" altLang="en-US" smtClean="0"/>
              <a:t>单击此处编辑母版标题样式</a:t>
            </a:r>
            <a:endParaRPr lang="zh-CN" altLang="en-US" dirty="0" smtClean="0"/>
          </a:p>
        </p:txBody>
      </p:sp>
      <p:sp>
        <p:nvSpPr>
          <p:cNvPr id="5" name="Rectangle 60"/>
          <p:cNvSpPr>
            <a:spLocks noGrp="1" noChangeArrowheads="1"/>
          </p:cNvSpPr>
          <p:nvPr>
            <p:ph type="sldNum" sz="quarter" idx="10"/>
          </p:nvPr>
        </p:nvSpPr>
        <p:spPr>
          <a:ln/>
        </p:spPr>
        <p:txBody>
          <a:bodyPr/>
          <a:lstStyle>
            <a:lvl1pPr>
              <a:defRPr/>
            </a:lvl1pPr>
          </a:lstStyle>
          <a:p>
            <a:pPr>
              <a:defRPr/>
            </a:pPr>
            <a:fld id="{73ED75CC-256C-44A9-8E0E-349F3A9D18E8}" type="slidenum">
              <a:rPr lang="en-GB" altLang="zh-CN"/>
              <a:pPr>
                <a:defRPr/>
              </a:pPr>
              <a:t>‹#›</a:t>
            </a:fld>
            <a:endParaRPr lang="en-GB" altLang="zh-CN" dirty="0"/>
          </a:p>
        </p:txBody>
      </p:sp>
    </p:spTree>
  </p:cSld>
  <p:clrMapOvr>
    <a:masterClrMapping/>
  </p:clrMapOvr>
</p:sldLayout>
</file>

<file path=ppt/slideLayouts/slideLayout176.xml><?xml version="1.0" encoding="utf-8"?>
<p:sldLayout xmlns:a="http://schemas.openxmlformats.org/drawingml/2006/main" xmlns:r="http://schemas.openxmlformats.org/officeDocument/2006/relationships" xmlns:p="http://schemas.openxmlformats.org/presentationml/2006/main" preserve="1" userDrawn="1">
  <p:cSld name="标题，文本与两项内容">
    <p:spTree>
      <p:nvGrpSpPr>
        <p:cNvPr id="1" name=""/>
        <p:cNvGrpSpPr/>
        <p:nvPr/>
      </p:nvGrpSpPr>
      <p:grpSpPr>
        <a:xfrm>
          <a:off x="0" y="0"/>
          <a:ext cx="0" cy="0"/>
          <a:chOff x="0" y="0"/>
          <a:chExt cx="0" cy="0"/>
        </a:xfrm>
      </p:grpSpPr>
      <p:sp>
        <p:nvSpPr>
          <p:cNvPr id="3" name="文本占位符 2"/>
          <p:cNvSpPr>
            <a:spLocks noGrp="1"/>
          </p:cNvSpPr>
          <p:nvPr>
            <p:ph type="body" sz="half" idx="1"/>
          </p:nvPr>
        </p:nvSpPr>
        <p:spPr>
          <a:xfrm>
            <a:off x="244477" y="1226999"/>
            <a:ext cx="4283075" cy="5166360"/>
          </a:xfrm>
        </p:spPr>
        <p:txBody>
          <a:bodyPr/>
          <a:lstStyle>
            <a:lvl3pPr>
              <a:defRPr sz="1800"/>
            </a:lvl3pPr>
            <a:lvl4pPr>
              <a:defRPr sz="1600"/>
            </a:lvl4pPr>
            <a:lvl5pPr>
              <a:defRPr sz="1600"/>
            </a:lvl5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dirty="0"/>
          </a:p>
        </p:txBody>
      </p:sp>
      <p:sp>
        <p:nvSpPr>
          <p:cNvPr id="4" name="内容占位符 3"/>
          <p:cNvSpPr>
            <a:spLocks noGrp="1"/>
          </p:cNvSpPr>
          <p:nvPr>
            <p:ph sz="quarter" idx="2"/>
          </p:nvPr>
        </p:nvSpPr>
        <p:spPr>
          <a:xfrm>
            <a:off x="4679957" y="1227000"/>
            <a:ext cx="4284663" cy="2532888"/>
          </a:xfrm>
        </p:spPr>
        <p:txBody>
          <a:bodyPr/>
          <a:lstStyle>
            <a:lvl3pPr>
              <a:defRPr sz="1800"/>
            </a:lvl3pPr>
            <a:lvl4pPr>
              <a:defRPr sz="1600"/>
            </a:lvl4pPr>
            <a:lvl5pPr>
              <a:defRPr sz="1600"/>
            </a:lvl5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dirty="0"/>
          </a:p>
        </p:txBody>
      </p:sp>
      <p:sp>
        <p:nvSpPr>
          <p:cNvPr id="5" name="内容占位符 4"/>
          <p:cNvSpPr>
            <a:spLocks noGrp="1"/>
          </p:cNvSpPr>
          <p:nvPr>
            <p:ph sz="quarter" idx="3"/>
          </p:nvPr>
        </p:nvSpPr>
        <p:spPr>
          <a:xfrm>
            <a:off x="4679957" y="3859707"/>
            <a:ext cx="4284663" cy="2532888"/>
          </a:xfrm>
        </p:spPr>
        <p:txBody>
          <a:bodyPr/>
          <a:lstStyle>
            <a:lvl3pPr>
              <a:defRPr sz="1800"/>
            </a:lvl3pPr>
            <a:lvl4pPr>
              <a:defRPr sz="1600"/>
            </a:lvl4pPr>
            <a:lvl5pPr>
              <a:defRPr sz="1600"/>
            </a:lvl5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dirty="0"/>
          </a:p>
        </p:txBody>
      </p:sp>
      <p:sp>
        <p:nvSpPr>
          <p:cNvPr id="7" name="Rectangle 2"/>
          <p:cNvSpPr>
            <a:spLocks noGrp="1" noChangeArrowheads="1"/>
          </p:cNvSpPr>
          <p:nvPr>
            <p:ph type="title"/>
          </p:nvPr>
        </p:nvSpPr>
        <p:spPr bwMode="auto">
          <a:xfrm>
            <a:off x="2125663" y="96513"/>
            <a:ext cx="6838950" cy="965200"/>
          </a:xfrm>
          <a:prstGeom prst="rect">
            <a:avLst/>
          </a:prstGeom>
          <a:noFill/>
          <a:ln w="9525">
            <a:noFill/>
            <a:miter lim="800000"/>
            <a:headEnd/>
            <a:tailEnd/>
          </a:ln>
        </p:spPr>
        <p:txBody>
          <a:bodyPr/>
          <a:lstStyle/>
          <a:p>
            <a:pPr lvl="0"/>
            <a:r>
              <a:rPr lang="zh-CN" altLang="en-US" smtClean="0"/>
              <a:t>单击此处编辑母版标题样式</a:t>
            </a:r>
            <a:endParaRPr lang="zh-CN" altLang="en-US" dirty="0" smtClean="0"/>
          </a:p>
        </p:txBody>
      </p:sp>
      <p:sp>
        <p:nvSpPr>
          <p:cNvPr id="6" name="Rectangle 60"/>
          <p:cNvSpPr>
            <a:spLocks noGrp="1" noChangeArrowheads="1"/>
          </p:cNvSpPr>
          <p:nvPr>
            <p:ph type="sldNum" sz="quarter" idx="10"/>
          </p:nvPr>
        </p:nvSpPr>
        <p:spPr>
          <a:ln/>
        </p:spPr>
        <p:txBody>
          <a:bodyPr/>
          <a:lstStyle>
            <a:lvl1pPr>
              <a:defRPr/>
            </a:lvl1pPr>
          </a:lstStyle>
          <a:p>
            <a:pPr>
              <a:defRPr/>
            </a:pPr>
            <a:fld id="{B7B429F7-8FB8-42D1-912C-4BAFF0016958}" type="slidenum">
              <a:rPr lang="en-GB" altLang="zh-CN"/>
              <a:pPr>
                <a:defRPr/>
              </a:pPr>
              <a:t>‹#›</a:t>
            </a:fld>
            <a:endParaRPr lang="en-GB" altLang="zh-CN" dirty="0"/>
          </a:p>
        </p:txBody>
      </p:sp>
    </p:spTree>
  </p:cSld>
  <p:clrMapOvr>
    <a:masterClrMapping/>
  </p:clrMapOvr>
</p:sldLayout>
</file>

<file path=ppt/slideLayouts/slideLayout177.xml><?xml version="1.0" encoding="utf-8"?>
<p:sldLayout xmlns:a="http://schemas.openxmlformats.org/drawingml/2006/main" xmlns:r="http://schemas.openxmlformats.org/officeDocument/2006/relationships" xmlns:p="http://schemas.openxmlformats.org/presentationml/2006/main" preserve="1" userDrawn="1">
  <p:cSld name="标题和表格">
    <p:spTree>
      <p:nvGrpSpPr>
        <p:cNvPr id="1" name=""/>
        <p:cNvGrpSpPr/>
        <p:nvPr/>
      </p:nvGrpSpPr>
      <p:grpSpPr>
        <a:xfrm>
          <a:off x="0" y="0"/>
          <a:ext cx="0" cy="0"/>
          <a:chOff x="0" y="0"/>
          <a:chExt cx="0" cy="0"/>
        </a:xfrm>
      </p:grpSpPr>
      <p:sp>
        <p:nvSpPr>
          <p:cNvPr id="3" name="表格占位符 2"/>
          <p:cNvSpPr>
            <a:spLocks noGrp="1"/>
          </p:cNvSpPr>
          <p:nvPr>
            <p:ph type="tbl" idx="1"/>
          </p:nvPr>
        </p:nvSpPr>
        <p:spPr>
          <a:xfrm>
            <a:off x="244475" y="1226999"/>
            <a:ext cx="8720138" cy="5166360"/>
          </a:xfrm>
        </p:spPr>
        <p:txBody>
          <a:bodyPr/>
          <a:lstStyle/>
          <a:p>
            <a:pPr lvl="0"/>
            <a:r>
              <a:rPr lang="zh-CN" altLang="en-US" noProof="0" smtClean="0"/>
              <a:t>单击图标添加表格</a:t>
            </a:r>
            <a:endParaRPr lang="zh-CN" altLang="en-US" noProof="0"/>
          </a:p>
        </p:txBody>
      </p:sp>
      <p:sp>
        <p:nvSpPr>
          <p:cNvPr id="5" name="Rectangle 2"/>
          <p:cNvSpPr>
            <a:spLocks noGrp="1" noChangeArrowheads="1"/>
          </p:cNvSpPr>
          <p:nvPr>
            <p:ph type="title"/>
          </p:nvPr>
        </p:nvSpPr>
        <p:spPr bwMode="auto">
          <a:xfrm>
            <a:off x="2125663" y="96513"/>
            <a:ext cx="6838950" cy="965200"/>
          </a:xfrm>
          <a:prstGeom prst="rect">
            <a:avLst/>
          </a:prstGeom>
          <a:noFill/>
          <a:ln w="9525">
            <a:noFill/>
            <a:miter lim="800000"/>
            <a:headEnd/>
            <a:tailEnd/>
          </a:ln>
        </p:spPr>
        <p:txBody>
          <a:bodyPr/>
          <a:lstStyle/>
          <a:p>
            <a:pPr lvl="0"/>
            <a:r>
              <a:rPr lang="zh-CN" altLang="en-US" smtClean="0"/>
              <a:t>单击此处编辑母版标题样式</a:t>
            </a:r>
            <a:endParaRPr lang="zh-CN" altLang="en-US" dirty="0" smtClean="0"/>
          </a:p>
        </p:txBody>
      </p:sp>
      <p:sp>
        <p:nvSpPr>
          <p:cNvPr id="4" name="Rectangle 60"/>
          <p:cNvSpPr>
            <a:spLocks noGrp="1" noChangeArrowheads="1"/>
          </p:cNvSpPr>
          <p:nvPr>
            <p:ph type="sldNum" sz="quarter" idx="10"/>
          </p:nvPr>
        </p:nvSpPr>
        <p:spPr>
          <a:ln/>
        </p:spPr>
        <p:txBody>
          <a:bodyPr/>
          <a:lstStyle>
            <a:lvl1pPr>
              <a:defRPr/>
            </a:lvl1pPr>
          </a:lstStyle>
          <a:p>
            <a:pPr>
              <a:defRPr/>
            </a:pPr>
            <a:fld id="{1ABB1C67-BFBC-4636-A1EA-B5E2BC6968DE}" type="slidenum">
              <a:rPr lang="en-GB" altLang="zh-CN"/>
              <a:pPr>
                <a:defRPr/>
              </a:pPr>
              <a:t>‹#›</a:t>
            </a:fld>
            <a:endParaRPr lang="en-GB" altLang="zh-CN" dirty="0"/>
          </a:p>
        </p:txBody>
      </p:sp>
    </p:spTree>
  </p:cSld>
  <p:clrMapOvr>
    <a:masterClrMapping/>
  </p:clrMapOvr>
</p:sldLayout>
</file>

<file path=ppt/slideLayouts/slideLayout178.xml><?xml version="1.0" encoding="utf-8"?>
<p:sldLayout xmlns:a="http://schemas.openxmlformats.org/drawingml/2006/main" xmlns:r="http://schemas.openxmlformats.org/officeDocument/2006/relationships" xmlns:p="http://schemas.openxmlformats.org/presentationml/2006/main" preserve="1" userDrawn="1">
  <p:cSld name="标题和图表">
    <p:spTree>
      <p:nvGrpSpPr>
        <p:cNvPr id="1" name=""/>
        <p:cNvGrpSpPr/>
        <p:nvPr/>
      </p:nvGrpSpPr>
      <p:grpSpPr>
        <a:xfrm>
          <a:off x="0" y="0"/>
          <a:ext cx="0" cy="0"/>
          <a:chOff x="0" y="0"/>
          <a:chExt cx="0" cy="0"/>
        </a:xfrm>
      </p:grpSpPr>
      <p:sp>
        <p:nvSpPr>
          <p:cNvPr id="3" name="Chart Placeholder 2"/>
          <p:cNvSpPr>
            <a:spLocks noGrp="1"/>
          </p:cNvSpPr>
          <p:nvPr>
            <p:ph type="chart" idx="1"/>
          </p:nvPr>
        </p:nvSpPr>
        <p:spPr>
          <a:xfrm>
            <a:off x="244475" y="1226999"/>
            <a:ext cx="8720138" cy="5166360"/>
          </a:xfrm>
        </p:spPr>
        <p:txBody>
          <a:bodyPr/>
          <a:lstStyle/>
          <a:p>
            <a:pPr lvl="0"/>
            <a:r>
              <a:rPr lang="zh-CN" altLang="en-US" noProof="0" smtClean="0"/>
              <a:t>单击图标添加图表</a:t>
            </a:r>
            <a:endParaRPr lang="en-US" noProof="0" dirty="0"/>
          </a:p>
        </p:txBody>
      </p:sp>
      <p:sp>
        <p:nvSpPr>
          <p:cNvPr id="6" name="Rectangle 2"/>
          <p:cNvSpPr>
            <a:spLocks noGrp="1" noChangeArrowheads="1"/>
          </p:cNvSpPr>
          <p:nvPr>
            <p:ph type="title"/>
          </p:nvPr>
        </p:nvSpPr>
        <p:spPr bwMode="auto">
          <a:xfrm>
            <a:off x="2125663" y="96513"/>
            <a:ext cx="6838950" cy="965200"/>
          </a:xfrm>
          <a:prstGeom prst="rect">
            <a:avLst/>
          </a:prstGeom>
          <a:noFill/>
          <a:ln w="9525">
            <a:noFill/>
            <a:miter lim="800000"/>
            <a:headEnd/>
            <a:tailEnd/>
          </a:ln>
        </p:spPr>
        <p:txBody>
          <a:bodyPr/>
          <a:lstStyle/>
          <a:p>
            <a:pPr lvl="0"/>
            <a:r>
              <a:rPr lang="zh-CN" altLang="en-US" smtClean="0"/>
              <a:t>单击此处编辑母版标题样式</a:t>
            </a:r>
            <a:endParaRPr lang="zh-CN" altLang="en-US" dirty="0" smtClean="0"/>
          </a:p>
        </p:txBody>
      </p:sp>
      <p:sp>
        <p:nvSpPr>
          <p:cNvPr id="4" name="Rectangle 60"/>
          <p:cNvSpPr>
            <a:spLocks noGrp="1" noChangeArrowheads="1"/>
          </p:cNvSpPr>
          <p:nvPr>
            <p:ph type="sldNum" sz="quarter" idx="10"/>
          </p:nvPr>
        </p:nvSpPr>
        <p:spPr>
          <a:ln/>
        </p:spPr>
        <p:txBody>
          <a:bodyPr/>
          <a:lstStyle>
            <a:lvl1pPr>
              <a:defRPr/>
            </a:lvl1pPr>
          </a:lstStyle>
          <a:p>
            <a:pPr>
              <a:defRPr/>
            </a:pPr>
            <a:fld id="{E400D39C-C41E-4A68-B3B4-8EE03D5914DD}" type="slidenum">
              <a:rPr lang="en-GB" altLang="zh-CN"/>
              <a:pPr>
                <a:defRPr/>
              </a:pPr>
              <a:t>‹#›</a:t>
            </a:fld>
            <a:endParaRPr lang="en-GB" altLang="zh-CN" dirty="0"/>
          </a:p>
        </p:txBody>
      </p:sp>
    </p:spTree>
  </p:cSld>
  <p:clrMapOvr>
    <a:masterClrMapping/>
  </p:clrMapOvr>
</p:sldLayout>
</file>

<file path=ppt/slideLayouts/slideLayout179.xml><?xml version="1.0" encoding="utf-8"?>
<p:sldLayout xmlns:a="http://schemas.openxmlformats.org/drawingml/2006/main" xmlns:r="http://schemas.openxmlformats.org/officeDocument/2006/relationships" xmlns:p="http://schemas.openxmlformats.org/presentationml/2006/main" preserve="1" userDrawn="1">
  <p:cSld name="1_Title and Chart">
    <p:spTree>
      <p:nvGrpSpPr>
        <p:cNvPr id="1" name=""/>
        <p:cNvGrpSpPr/>
        <p:nvPr/>
      </p:nvGrpSpPr>
      <p:grpSpPr>
        <a:xfrm>
          <a:off x="0" y="0"/>
          <a:ext cx="0" cy="0"/>
          <a:chOff x="0" y="0"/>
          <a:chExt cx="0" cy="0"/>
        </a:xfrm>
      </p:grpSpPr>
      <p:sp>
        <p:nvSpPr>
          <p:cNvPr id="3" name="Chart Placeholder 2"/>
          <p:cNvSpPr>
            <a:spLocks noGrp="1"/>
          </p:cNvSpPr>
          <p:nvPr>
            <p:ph type="chart" idx="1"/>
          </p:nvPr>
        </p:nvSpPr>
        <p:spPr>
          <a:xfrm>
            <a:off x="244475" y="1226999"/>
            <a:ext cx="8720138" cy="5166360"/>
          </a:xfrm>
        </p:spPr>
        <p:txBody>
          <a:bodyPr/>
          <a:lstStyle/>
          <a:p>
            <a:pPr lvl="0"/>
            <a:r>
              <a:rPr lang="zh-CN" altLang="en-US" noProof="0" smtClean="0"/>
              <a:t>单击图标添加图表</a:t>
            </a:r>
            <a:endParaRPr lang="en-US" noProof="0" dirty="0"/>
          </a:p>
        </p:txBody>
      </p:sp>
      <p:sp>
        <p:nvSpPr>
          <p:cNvPr id="6" name="Rectangle 2"/>
          <p:cNvSpPr>
            <a:spLocks noGrp="1" noChangeArrowheads="1"/>
          </p:cNvSpPr>
          <p:nvPr>
            <p:ph type="title"/>
          </p:nvPr>
        </p:nvSpPr>
        <p:spPr bwMode="auto">
          <a:xfrm>
            <a:off x="2125663" y="96513"/>
            <a:ext cx="6838950" cy="965200"/>
          </a:xfrm>
          <a:prstGeom prst="rect">
            <a:avLst/>
          </a:prstGeom>
          <a:noFill/>
          <a:ln>
            <a:noFill/>
          </a:ln>
        </p:spPr>
        <p:txBody>
          <a:bodyPr/>
          <a:lstStyle>
            <a:lvl1pPr algn="r" rtl="0" eaLnBrk="0" fontAlgn="base" hangingPunct="0">
              <a:spcBef>
                <a:spcPct val="0"/>
              </a:spcBef>
              <a:spcAft>
                <a:spcPct val="0"/>
              </a:spcAft>
              <a:defRPr lang="zh-CN" altLang="en-US" sz="2800" b="1" dirty="0" smtClean="0">
                <a:solidFill>
                  <a:srgbClr val="006666"/>
                </a:solidFill>
                <a:latin typeface="华文中宋" pitchFamily="2" charset="-122"/>
                <a:ea typeface="华文中宋" pitchFamily="2" charset="-122"/>
                <a:cs typeface="+mj-cs"/>
              </a:defRPr>
            </a:lvl1pPr>
          </a:lstStyle>
          <a:p>
            <a:pPr lvl="0"/>
            <a:r>
              <a:rPr lang="zh-CN" altLang="en-US" smtClean="0"/>
              <a:t>单击此处编辑母版标题样式</a:t>
            </a:r>
            <a:endParaRPr lang="zh-CN" altLang="en-US" dirty="0" smtClean="0"/>
          </a:p>
        </p:txBody>
      </p:sp>
      <p:sp>
        <p:nvSpPr>
          <p:cNvPr id="4" name="Rectangle 60"/>
          <p:cNvSpPr>
            <a:spLocks noGrp="1" noChangeArrowheads="1"/>
          </p:cNvSpPr>
          <p:nvPr>
            <p:ph type="sldNum" sz="quarter" idx="10"/>
          </p:nvPr>
        </p:nvSpPr>
        <p:spPr>
          <a:xfrm>
            <a:off x="8280400" y="6564331"/>
            <a:ext cx="863600" cy="293687"/>
          </a:xfrm>
        </p:spPr>
        <p:txBody>
          <a:bodyPr/>
          <a:lstStyle>
            <a:lvl1pPr algn="r">
              <a:defRPr sz="1200">
                <a:solidFill>
                  <a:schemeClr val="tx1"/>
                </a:solidFill>
                <a:latin typeface="Arial" pitchFamily="34" charset="0"/>
                <a:cs typeface="Arial" pitchFamily="34" charset="0"/>
              </a:defRPr>
            </a:lvl1pPr>
          </a:lstStyle>
          <a:p>
            <a:pPr>
              <a:defRPr/>
            </a:pPr>
            <a:fld id="{1AB71790-F630-4C15-A64C-AB8C095E1505}" type="slidenum">
              <a:rPr lang="en-GB" altLang="zh-CN">
                <a:solidFill>
                  <a:prstClr val="black"/>
                </a:solidFill>
              </a:rPr>
              <a:pPr>
                <a:defRPr/>
              </a:pPr>
              <a:t>‹#›</a:t>
            </a:fld>
            <a:endParaRPr lang="en-GB" altLang="zh-CN" dirty="0">
              <a:solidFill>
                <a:prstClr val="black"/>
              </a:solidFill>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9_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421135" y="536029"/>
            <a:ext cx="8365056" cy="745784"/>
          </a:xfrm>
          <a:prstGeom prst="rect">
            <a:avLst/>
          </a:prstGeom>
        </p:spPr>
        <p:txBody>
          <a:bodyPr/>
          <a:lstStyle>
            <a:lvl1pPr>
              <a:defRPr sz="2400" b="1">
                <a:solidFill>
                  <a:srgbClr val="C00000"/>
                </a:solidFill>
                <a:latin typeface="Arial" pitchFamily="34" charset="0"/>
                <a:cs typeface="Arial" pitchFamily="34" charset="0"/>
              </a:defRPr>
            </a:lvl1pPr>
          </a:lstStyle>
          <a:p>
            <a:r>
              <a:rPr lang="zh-CN" altLang="en-US" smtClean="0"/>
              <a:t>单击此处编辑母版标题样式</a:t>
            </a:r>
            <a:endParaRPr lang="en-US" dirty="0"/>
          </a:p>
        </p:txBody>
      </p:sp>
    </p:spTree>
    <p:extLst>
      <p:ext uri="{BB962C8B-B14F-4D97-AF65-F5344CB8AC3E}">
        <p14:creationId xmlns="" xmlns:p14="http://schemas.microsoft.com/office/powerpoint/2010/main" val="1624869439"/>
      </p:ext>
    </p:extLst>
  </p:cSld>
  <p:clrMapOvr>
    <a:masterClrMapping/>
  </p:clrMapOvr>
  <p:transition advClick="0" advTm="8000">
    <p:fade thruBlk="1"/>
  </p:transition>
  <p:timing>
    <p:tnLst>
      <p:par>
        <p:cTn id="1" dur="indefinite" restart="never" nodeType="tmRoot"/>
      </p:par>
    </p:tnLst>
  </p:timing>
</p:sldLayout>
</file>

<file path=ppt/slideLayouts/slideLayout180.xml><?xml version="1.0" encoding="utf-8"?>
<p:sldLayout xmlns:a="http://schemas.openxmlformats.org/drawingml/2006/main" xmlns:r="http://schemas.openxmlformats.org/officeDocument/2006/relationships" xmlns:p="http://schemas.openxmlformats.org/presentationml/2006/main" preserve="1">
  <p:cSld name="空白">
    <p:spTree>
      <p:nvGrpSpPr>
        <p:cNvPr id="1" name=""/>
        <p:cNvGrpSpPr/>
        <p:nvPr/>
      </p:nvGrpSpPr>
      <p:grpSpPr>
        <a:xfrm>
          <a:off x="0" y="0"/>
          <a:ext cx="0" cy="0"/>
          <a:chOff x="0" y="0"/>
          <a:chExt cx="0" cy="0"/>
        </a:xfrm>
      </p:grpSpPr>
      <p:sp>
        <p:nvSpPr>
          <p:cNvPr id="4" name="Title 3"/>
          <p:cNvSpPr>
            <a:spLocks noGrp="1"/>
          </p:cNvSpPr>
          <p:nvPr>
            <p:ph type="title"/>
          </p:nvPr>
        </p:nvSpPr>
        <p:spPr>
          <a:xfrm>
            <a:off x="755651" y="2263349"/>
            <a:ext cx="5688013" cy="561674"/>
          </a:xfrm>
          <a:prstGeom prst="rect">
            <a:avLst/>
          </a:prstGeom>
        </p:spPr>
        <p:txBody>
          <a:bodyPr/>
          <a:lstStyle/>
          <a:p>
            <a:r>
              <a:rPr lang="zh-CN" altLang="en-US" smtClean="0"/>
              <a:t>单击此处编辑母版标题样式</a:t>
            </a:r>
            <a:endParaRPr lang="en-US"/>
          </a:p>
        </p:txBody>
      </p:sp>
    </p:spTree>
    <p:extLst>
      <p:ext uri="{BB962C8B-B14F-4D97-AF65-F5344CB8AC3E}">
        <p14:creationId xmlns="" xmlns:p14="http://schemas.microsoft.com/office/powerpoint/2010/main" val="2404942301"/>
      </p:ext>
    </p:extLst>
  </p:cSld>
  <p:clrMapOvr>
    <a:masterClrMapping/>
  </p:clrMapOvr>
  <p:transition advClick="0" advTm="8000">
    <p:fade thruBlk="1"/>
  </p:transition>
</p:sldLayout>
</file>

<file path=ppt/slideLayouts/slideLayout181.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Title 1"/>
          <p:cNvSpPr>
            <a:spLocks noGrp="1"/>
          </p:cNvSpPr>
          <p:nvPr>
            <p:ph type="title"/>
          </p:nvPr>
        </p:nvSpPr>
        <p:spPr>
          <a:xfrm>
            <a:off x="755650" y="449301"/>
            <a:ext cx="7632700" cy="871537"/>
          </a:xfrm>
          <a:prstGeom prst="rect">
            <a:avLst/>
          </a:prstGeom>
        </p:spPr>
        <p:txBody>
          <a:bodyPr/>
          <a:lstStyle/>
          <a:p>
            <a:r>
              <a:rPr lang="zh-CN" altLang="en-US" smtClean="0"/>
              <a:t>单击此处编辑母版标题样式</a:t>
            </a:r>
            <a:endParaRPr lang="en-US"/>
          </a:p>
        </p:txBody>
      </p:sp>
      <p:sp>
        <p:nvSpPr>
          <p:cNvPr id="4" name="Content Placeholder 3"/>
          <p:cNvSpPr>
            <a:spLocks noGrp="1"/>
          </p:cNvSpPr>
          <p:nvPr>
            <p:ph sz="quarter" idx="10"/>
          </p:nvPr>
        </p:nvSpPr>
        <p:spPr>
          <a:xfrm>
            <a:off x="764088" y="1628384"/>
            <a:ext cx="7615824" cy="4584744"/>
          </a:xfrm>
          <a:prstGeom prst="rect">
            <a:avLst/>
          </a:prstGeom>
        </p:spPr>
        <p:txBody>
          <a:bodyPr/>
          <a:lstStyle>
            <a:lvl1pPr>
              <a:defRPr sz="2400"/>
            </a:lvl1pPr>
            <a:lvl2pPr>
              <a:defRPr sz="2000"/>
            </a:lvl2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Tree>
  </p:cSld>
  <p:clrMapOvr>
    <a:masterClrMapping/>
  </p:clrMapOvr>
  <p:transition advClick="0" advTm="8000">
    <p:fade thruBlk="1"/>
  </p:transition>
</p:sldLayout>
</file>

<file path=ppt/slideLayouts/slideLayout182.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755650" y="369035"/>
            <a:ext cx="7632700" cy="745784"/>
          </a:xfrm>
          <a:prstGeom prst="rect">
            <a:avLst/>
          </a:prstGeom>
        </p:spPr>
        <p:txBody>
          <a:bodyPr/>
          <a:lstStyle/>
          <a:p>
            <a:r>
              <a:rPr lang="zh-CN" altLang="en-US" smtClean="0"/>
              <a:t>单击此处编辑母版标题样式</a:t>
            </a:r>
            <a:endParaRPr lang="en-US"/>
          </a:p>
        </p:txBody>
      </p:sp>
      <p:sp>
        <p:nvSpPr>
          <p:cNvPr id="4" name="Content Placeholder 3"/>
          <p:cNvSpPr>
            <a:spLocks noGrp="1"/>
          </p:cNvSpPr>
          <p:nvPr>
            <p:ph sz="quarter" idx="10"/>
          </p:nvPr>
        </p:nvSpPr>
        <p:spPr>
          <a:xfrm>
            <a:off x="755650" y="1297019"/>
            <a:ext cx="7596000" cy="4800000"/>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Tree>
  </p:cSld>
  <p:clrMapOvr>
    <a:masterClrMapping/>
  </p:clrMapOvr>
  <p:transition advClick="0" advTm="8000">
    <p:fade thruBlk="1"/>
  </p:transition>
</p:sldLayout>
</file>

<file path=ppt/slideLayouts/slideLayout183.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Title 1"/>
          <p:cNvSpPr>
            <a:spLocks noGrp="1"/>
          </p:cNvSpPr>
          <p:nvPr>
            <p:ph type="title"/>
          </p:nvPr>
        </p:nvSpPr>
        <p:spPr>
          <a:xfrm>
            <a:off x="755650" y="369035"/>
            <a:ext cx="7632700" cy="745784"/>
          </a:xfrm>
          <a:prstGeom prst="rect">
            <a:avLst/>
          </a:prstGeom>
        </p:spPr>
        <p:txBody>
          <a:bodyPr/>
          <a:lstStyle/>
          <a:p>
            <a:r>
              <a:rPr lang="zh-CN" altLang="en-US" smtClean="0"/>
              <a:t>单击此处编辑母版标题样式</a:t>
            </a:r>
            <a:endParaRPr lang="en-US"/>
          </a:p>
        </p:txBody>
      </p:sp>
    </p:spTree>
  </p:cSld>
  <p:clrMapOvr>
    <a:masterClrMapping/>
  </p:clrMapOvr>
  <p:transition advClick="0" advTm="8000">
    <p:fade thruBlk="1"/>
  </p:transition>
</p:sldLayout>
</file>

<file path=ppt/slideLayouts/slideLayout184.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185.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755650" y="369035"/>
            <a:ext cx="7632700" cy="745784"/>
          </a:xfrm>
          <a:prstGeom prst="rect">
            <a:avLst/>
          </a:prstGeom>
        </p:spPr>
        <p:txBody>
          <a:bodyPr/>
          <a:lstStyle/>
          <a:p>
            <a:r>
              <a:rPr lang="zh-CN" altLang="en-US" smtClean="0"/>
              <a:t>单击此处编辑母版标题样式</a:t>
            </a:r>
            <a:endParaRPr lang="en-US"/>
          </a:p>
        </p:txBody>
      </p:sp>
      <p:sp>
        <p:nvSpPr>
          <p:cNvPr id="4" name="Content Placeholder 3"/>
          <p:cNvSpPr>
            <a:spLocks noGrp="1"/>
          </p:cNvSpPr>
          <p:nvPr>
            <p:ph sz="quarter" idx="10"/>
          </p:nvPr>
        </p:nvSpPr>
        <p:spPr>
          <a:xfrm>
            <a:off x="755650" y="1297019"/>
            <a:ext cx="7596000" cy="4800000"/>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Tree>
  </p:cSld>
  <p:clrMapOvr>
    <a:masterClrMapping/>
  </p:clrMapOvr>
  <p:transition advClick="0" advTm="8000">
    <p:fade thruBlk="1"/>
  </p:transition>
</p:sldLayout>
</file>

<file path=ppt/slideLayouts/slideLayout186.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Title 1"/>
          <p:cNvSpPr>
            <a:spLocks noGrp="1"/>
          </p:cNvSpPr>
          <p:nvPr>
            <p:ph type="title"/>
          </p:nvPr>
        </p:nvSpPr>
        <p:spPr>
          <a:xfrm>
            <a:off x="755650" y="369035"/>
            <a:ext cx="7632700" cy="745784"/>
          </a:xfrm>
          <a:prstGeom prst="rect">
            <a:avLst/>
          </a:prstGeom>
        </p:spPr>
        <p:txBody>
          <a:bodyPr/>
          <a:lstStyle/>
          <a:p>
            <a:r>
              <a:rPr lang="zh-CN" altLang="en-US" smtClean="0"/>
              <a:t>单击此处编辑母版标题样式</a:t>
            </a:r>
            <a:endParaRPr lang="en-US"/>
          </a:p>
        </p:txBody>
      </p:sp>
    </p:spTree>
  </p:cSld>
  <p:clrMapOvr>
    <a:masterClrMapping/>
  </p:clrMapOvr>
  <p:transition advClick="0" advTm="8000">
    <p:fade thruBlk="1"/>
  </p:transition>
</p:sldLayout>
</file>

<file path=ppt/slideLayouts/slideLayout187.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755650" y="449301"/>
            <a:ext cx="7632700" cy="871537"/>
          </a:xfrm>
          <a:prstGeom prst="rect">
            <a:avLst/>
          </a:prstGeom>
        </p:spPr>
        <p:txBody>
          <a:bodyPr/>
          <a:lstStyle/>
          <a:p>
            <a:r>
              <a:rPr lang="zh-CN" altLang="en-US" smtClean="0"/>
              <a:t>单击此处编辑母版标题样式</a:t>
            </a:r>
            <a:endParaRPr lang="en-US"/>
          </a:p>
        </p:txBody>
      </p:sp>
      <p:sp>
        <p:nvSpPr>
          <p:cNvPr id="4" name="Content Placeholder 3"/>
          <p:cNvSpPr>
            <a:spLocks noGrp="1"/>
          </p:cNvSpPr>
          <p:nvPr>
            <p:ph sz="quarter" idx="10"/>
          </p:nvPr>
        </p:nvSpPr>
        <p:spPr>
          <a:xfrm>
            <a:off x="764088" y="1628384"/>
            <a:ext cx="7615824" cy="4584744"/>
          </a:xfrm>
          <a:prstGeom prst="rect">
            <a:avLst/>
          </a:prstGeom>
        </p:spPr>
        <p:txBody>
          <a:bodyPr/>
          <a:lstStyle>
            <a:lvl1pPr>
              <a:defRPr sz="2400"/>
            </a:lvl1pPr>
            <a:lvl2pPr>
              <a:defRPr sz="2000"/>
            </a:lvl2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Tree>
  </p:cSld>
  <p:clrMapOvr>
    <a:masterClrMapping/>
  </p:clrMapOvr>
  <p:transition advClick="0" advTm="8000">
    <p:fade thruBlk="1"/>
  </p:transition>
</p:sldLayout>
</file>

<file path=ppt/slideLayouts/slideLayout188.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755650" y="449301"/>
            <a:ext cx="7632700" cy="871537"/>
          </a:xfrm>
          <a:prstGeom prst="rect">
            <a:avLst/>
          </a:prstGeom>
        </p:spPr>
        <p:txBody>
          <a:bodyPr/>
          <a:lstStyle/>
          <a:p>
            <a:r>
              <a:rPr lang="zh-CN" altLang="en-US" smtClean="0"/>
              <a:t>单击此处编辑母版标题样式</a:t>
            </a:r>
            <a:endParaRPr lang="en-US"/>
          </a:p>
        </p:txBody>
      </p:sp>
      <p:sp>
        <p:nvSpPr>
          <p:cNvPr id="4" name="Content Placeholder 3"/>
          <p:cNvSpPr>
            <a:spLocks noGrp="1"/>
          </p:cNvSpPr>
          <p:nvPr>
            <p:ph sz="quarter" idx="10"/>
          </p:nvPr>
        </p:nvSpPr>
        <p:spPr>
          <a:xfrm>
            <a:off x="764088" y="1628384"/>
            <a:ext cx="7615824" cy="4584744"/>
          </a:xfrm>
          <a:prstGeom prst="rect">
            <a:avLst/>
          </a:prstGeom>
        </p:spPr>
        <p:txBody>
          <a:bodyPr/>
          <a:lstStyle>
            <a:lvl1pPr>
              <a:defRPr sz="2400"/>
            </a:lvl1pPr>
            <a:lvl2pPr>
              <a:defRPr sz="2000"/>
            </a:lvl2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Tree>
  </p:cSld>
  <p:clrMapOvr>
    <a:masterClrMapping/>
  </p:clrMapOvr>
  <p:transition advClick="0" advTm="8000">
    <p:fade thruBlk="1"/>
  </p:transition>
</p:sldLayout>
</file>

<file path=ppt/slideLayouts/slideLayout189.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755650" y="369035"/>
            <a:ext cx="7632700" cy="745784"/>
          </a:xfrm>
          <a:prstGeom prst="rect">
            <a:avLst/>
          </a:prstGeom>
        </p:spPr>
        <p:txBody>
          <a:bodyPr/>
          <a:lstStyle/>
          <a:p>
            <a:r>
              <a:rPr lang="zh-CN" altLang="en-US" smtClean="0"/>
              <a:t>单击此处编辑母版标题样式</a:t>
            </a:r>
            <a:endParaRPr lang="en-US"/>
          </a:p>
        </p:txBody>
      </p:sp>
      <p:sp>
        <p:nvSpPr>
          <p:cNvPr id="4" name="Content Placeholder 3"/>
          <p:cNvSpPr>
            <a:spLocks noGrp="1"/>
          </p:cNvSpPr>
          <p:nvPr>
            <p:ph sz="quarter" idx="10"/>
          </p:nvPr>
        </p:nvSpPr>
        <p:spPr>
          <a:xfrm>
            <a:off x="755650" y="1297019"/>
            <a:ext cx="7596000" cy="4800000"/>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Tree>
  </p:cSld>
  <p:clrMapOvr>
    <a:masterClrMapping/>
  </p:clrMapOvr>
  <p:transition advClick="0" advTm="8000">
    <p:fade thruBlk="1"/>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0_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421135" y="536029"/>
            <a:ext cx="8365056" cy="745784"/>
          </a:xfrm>
          <a:prstGeom prst="rect">
            <a:avLst/>
          </a:prstGeom>
        </p:spPr>
        <p:txBody>
          <a:bodyPr/>
          <a:lstStyle>
            <a:lvl1pPr>
              <a:defRPr sz="2400" b="1">
                <a:solidFill>
                  <a:srgbClr val="C00000"/>
                </a:solidFill>
                <a:latin typeface="Arial" pitchFamily="34" charset="0"/>
                <a:cs typeface="Arial" pitchFamily="34" charset="0"/>
              </a:defRPr>
            </a:lvl1pPr>
          </a:lstStyle>
          <a:p>
            <a:r>
              <a:rPr lang="zh-CN" altLang="en-US" smtClean="0"/>
              <a:t>单击此处编辑母版标题样式</a:t>
            </a:r>
            <a:endParaRPr lang="en-US" dirty="0"/>
          </a:p>
        </p:txBody>
      </p:sp>
    </p:spTree>
    <p:extLst>
      <p:ext uri="{BB962C8B-B14F-4D97-AF65-F5344CB8AC3E}">
        <p14:creationId xmlns="" xmlns:p14="http://schemas.microsoft.com/office/powerpoint/2010/main" val="1624869439"/>
      </p:ext>
    </p:extLst>
  </p:cSld>
  <p:clrMapOvr>
    <a:masterClrMapping/>
  </p:clrMapOvr>
  <p:transition advClick="0" advTm="8000">
    <p:fade thruBlk="1"/>
  </p:transition>
  <p:timing>
    <p:tnLst>
      <p:par>
        <p:cTn id="1" dur="indefinite" restart="never" nodeType="tmRoot"/>
      </p:par>
    </p:tnLst>
  </p:timing>
</p:sldLayout>
</file>

<file path=ppt/slideLayouts/slideLayout190.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Title 1"/>
          <p:cNvSpPr>
            <a:spLocks noGrp="1"/>
          </p:cNvSpPr>
          <p:nvPr>
            <p:ph type="title"/>
          </p:nvPr>
        </p:nvSpPr>
        <p:spPr>
          <a:xfrm>
            <a:off x="755650" y="369035"/>
            <a:ext cx="7632700" cy="745784"/>
          </a:xfrm>
          <a:prstGeom prst="rect">
            <a:avLst/>
          </a:prstGeom>
        </p:spPr>
        <p:txBody>
          <a:bodyPr/>
          <a:lstStyle/>
          <a:p>
            <a:r>
              <a:rPr lang="zh-CN" altLang="en-US" smtClean="0"/>
              <a:t>单击此处编辑母版标题样式</a:t>
            </a:r>
            <a:endParaRPr lang="en-US"/>
          </a:p>
        </p:txBody>
      </p:sp>
    </p:spTree>
  </p:cSld>
  <p:clrMapOvr>
    <a:masterClrMapping/>
  </p:clrMapOvr>
  <p:transition advClick="0" advTm="8000">
    <p:fade thruBlk="1"/>
  </p:transition>
</p:sldLayout>
</file>

<file path=ppt/slideLayouts/slideLayout191.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755650" y="369035"/>
            <a:ext cx="7632700" cy="745784"/>
          </a:xfrm>
          <a:prstGeom prst="rect">
            <a:avLst/>
          </a:prstGeom>
        </p:spPr>
        <p:txBody>
          <a:bodyPr/>
          <a:lstStyle/>
          <a:p>
            <a:r>
              <a:rPr lang="zh-CN" altLang="en-US" smtClean="0"/>
              <a:t>单击此处编辑母版标题样式</a:t>
            </a:r>
            <a:endParaRPr lang="en-US"/>
          </a:p>
        </p:txBody>
      </p:sp>
      <p:sp>
        <p:nvSpPr>
          <p:cNvPr id="4" name="Content Placeholder 3"/>
          <p:cNvSpPr>
            <a:spLocks noGrp="1"/>
          </p:cNvSpPr>
          <p:nvPr>
            <p:ph sz="quarter" idx="10"/>
          </p:nvPr>
        </p:nvSpPr>
        <p:spPr>
          <a:xfrm>
            <a:off x="755650" y="1297019"/>
            <a:ext cx="7596000" cy="4800000"/>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Tree>
  </p:cSld>
  <p:clrMapOvr>
    <a:masterClrMapping/>
  </p:clrMapOvr>
  <p:transition advClick="0" advTm="8000">
    <p:fade thruBlk="1"/>
  </p:transition>
</p:sldLayout>
</file>

<file path=ppt/slideLayouts/slideLayout192.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Title 1"/>
          <p:cNvSpPr>
            <a:spLocks noGrp="1"/>
          </p:cNvSpPr>
          <p:nvPr>
            <p:ph type="title"/>
          </p:nvPr>
        </p:nvSpPr>
        <p:spPr>
          <a:xfrm>
            <a:off x="755650" y="369035"/>
            <a:ext cx="7632700" cy="745784"/>
          </a:xfrm>
          <a:prstGeom prst="rect">
            <a:avLst/>
          </a:prstGeom>
        </p:spPr>
        <p:txBody>
          <a:bodyPr/>
          <a:lstStyle/>
          <a:p>
            <a:r>
              <a:rPr lang="zh-CN" altLang="en-US" smtClean="0"/>
              <a:t>单击此处编辑母版标题样式</a:t>
            </a:r>
            <a:endParaRPr lang="en-US"/>
          </a:p>
        </p:txBody>
      </p:sp>
    </p:spTree>
  </p:cSld>
  <p:clrMapOvr>
    <a:masterClrMapping/>
  </p:clrMapOvr>
  <p:transition advClick="0" advTm="8000">
    <p:fade thruBlk="1"/>
  </p:transition>
</p:sldLayout>
</file>

<file path=ppt/slideLayouts/slideLayout193.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755650" y="449301"/>
            <a:ext cx="7632700" cy="871537"/>
          </a:xfrm>
          <a:prstGeom prst="rect">
            <a:avLst/>
          </a:prstGeom>
        </p:spPr>
        <p:txBody>
          <a:bodyPr/>
          <a:lstStyle/>
          <a:p>
            <a:r>
              <a:rPr lang="zh-CN" altLang="en-US" smtClean="0"/>
              <a:t>单击此处编辑母版标题样式</a:t>
            </a:r>
            <a:endParaRPr lang="en-US"/>
          </a:p>
        </p:txBody>
      </p:sp>
      <p:sp>
        <p:nvSpPr>
          <p:cNvPr id="4" name="Content Placeholder 3"/>
          <p:cNvSpPr>
            <a:spLocks noGrp="1"/>
          </p:cNvSpPr>
          <p:nvPr>
            <p:ph sz="quarter" idx="10"/>
          </p:nvPr>
        </p:nvSpPr>
        <p:spPr>
          <a:xfrm>
            <a:off x="764088" y="1628384"/>
            <a:ext cx="7615824" cy="4584744"/>
          </a:xfrm>
          <a:prstGeom prst="rect">
            <a:avLst/>
          </a:prstGeom>
        </p:spPr>
        <p:txBody>
          <a:bodyPr/>
          <a:lstStyle>
            <a:lvl1pPr>
              <a:defRPr sz="2400"/>
            </a:lvl1pPr>
            <a:lvl2pPr>
              <a:defRPr sz="2000"/>
            </a:lvl2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Tree>
  </p:cSld>
  <p:clrMapOvr>
    <a:masterClrMapping/>
  </p:clrMapOvr>
  <p:transition advClick="0" advTm="8000">
    <p:fade thruBlk="1"/>
  </p:transition>
</p:sldLayout>
</file>

<file path=ppt/slideLayouts/slideLayout194.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755650" y="369035"/>
            <a:ext cx="7632700" cy="745784"/>
          </a:xfrm>
          <a:prstGeom prst="rect">
            <a:avLst/>
          </a:prstGeom>
        </p:spPr>
        <p:txBody>
          <a:bodyPr/>
          <a:lstStyle/>
          <a:p>
            <a:r>
              <a:rPr lang="zh-CN" altLang="en-US" smtClean="0"/>
              <a:t>单击此处编辑母版标题样式</a:t>
            </a:r>
            <a:endParaRPr lang="en-US"/>
          </a:p>
        </p:txBody>
      </p:sp>
      <p:sp>
        <p:nvSpPr>
          <p:cNvPr id="4" name="Content Placeholder 3"/>
          <p:cNvSpPr>
            <a:spLocks noGrp="1"/>
          </p:cNvSpPr>
          <p:nvPr>
            <p:ph sz="quarter" idx="10"/>
          </p:nvPr>
        </p:nvSpPr>
        <p:spPr>
          <a:xfrm>
            <a:off x="755650" y="1297019"/>
            <a:ext cx="7596000" cy="4800000"/>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Tree>
  </p:cSld>
  <p:clrMapOvr>
    <a:masterClrMapping/>
  </p:clrMapOvr>
  <p:transition advClick="0" advTm="8000">
    <p:fade thruBlk="1"/>
  </p:transition>
</p:sldLayout>
</file>

<file path=ppt/slideLayouts/slideLayout195.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Title 1"/>
          <p:cNvSpPr>
            <a:spLocks noGrp="1"/>
          </p:cNvSpPr>
          <p:nvPr>
            <p:ph type="title"/>
          </p:nvPr>
        </p:nvSpPr>
        <p:spPr>
          <a:xfrm>
            <a:off x="755650" y="369035"/>
            <a:ext cx="7632700" cy="745784"/>
          </a:xfrm>
          <a:prstGeom prst="rect">
            <a:avLst/>
          </a:prstGeom>
        </p:spPr>
        <p:txBody>
          <a:bodyPr/>
          <a:lstStyle/>
          <a:p>
            <a:r>
              <a:rPr lang="zh-CN" altLang="en-US" smtClean="0"/>
              <a:t>单击此处编辑母版标题样式</a:t>
            </a:r>
            <a:endParaRPr lang="en-US"/>
          </a:p>
        </p:txBody>
      </p:sp>
    </p:spTree>
  </p:cSld>
  <p:clrMapOvr>
    <a:masterClrMapping/>
  </p:clrMapOvr>
  <p:transition advClick="0" advTm="8000">
    <p:fade thruBlk="1"/>
  </p:transition>
</p:sldLayout>
</file>

<file path=ppt/slideLayouts/slideLayout196.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755650" y="449301"/>
            <a:ext cx="7632700" cy="871537"/>
          </a:xfrm>
          <a:prstGeom prst="rect">
            <a:avLst/>
          </a:prstGeom>
        </p:spPr>
        <p:txBody>
          <a:bodyPr/>
          <a:lstStyle/>
          <a:p>
            <a:r>
              <a:rPr lang="zh-CN" altLang="en-US" smtClean="0"/>
              <a:t>单击此处编辑母版标题样式</a:t>
            </a:r>
            <a:endParaRPr lang="en-US"/>
          </a:p>
        </p:txBody>
      </p:sp>
      <p:sp>
        <p:nvSpPr>
          <p:cNvPr id="4" name="Content Placeholder 3"/>
          <p:cNvSpPr>
            <a:spLocks noGrp="1"/>
          </p:cNvSpPr>
          <p:nvPr>
            <p:ph sz="quarter" idx="10"/>
          </p:nvPr>
        </p:nvSpPr>
        <p:spPr>
          <a:xfrm>
            <a:off x="764088" y="1628384"/>
            <a:ext cx="7615824" cy="4584744"/>
          </a:xfrm>
          <a:prstGeom prst="rect">
            <a:avLst/>
          </a:prstGeom>
        </p:spPr>
        <p:txBody>
          <a:bodyPr/>
          <a:lstStyle>
            <a:lvl1pPr>
              <a:defRPr sz="2400"/>
            </a:lvl1pPr>
            <a:lvl2pPr>
              <a:defRPr sz="2000"/>
            </a:lvl2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Tree>
  </p:cSld>
  <p:clrMapOvr>
    <a:masterClrMapping/>
  </p:clrMapOvr>
  <p:transition advClick="0" advTm="8000">
    <p:fade thruBlk="1"/>
  </p:transition>
</p:sldLayout>
</file>

<file path=ppt/slideLayouts/slideLayout197.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755650" y="369035"/>
            <a:ext cx="7632700" cy="745784"/>
          </a:xfrm>
          <a:prstGeom prst="rect">
            <a:avLst/>
          </a:prstGeom>
        </p:spPr>
        <p:txBody>
          <a:bodyPr/>
          <a:lstStyle/>
          <a:p>
            <a:r>
              <a:rPr lang="zh-CN" altLang="en-US" smtClean="0"/>
              <a:t>单击此处编辑母版标题样式</a:t>
            </a:r>
            <a:endParaRPr lang="en-US"/>
          </a:p>
        </p:txBody>
      </p:sp>
      <p:sp>
        <p:nvSpPr>
          <p:cNvPr id="4" name="Content Placeholder 3"/>
          <p:cNvSpPr>
            <a:spLocks noGrp="1"/>
          </p:cNvSpPr>
          <p:nvPr>
            <p:ph sz="quarter" idx="10"/>
          </p:nvPr>
        </p:nvSpPr>
        <p:spPr>
          <a:xfrm>
            <a:off x="755650" y="1297019"/>
            <a:ext cx="7596000" cy="4800000"/>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Tree>
  </p:cSld>
  <p:clrMapOvr>
    <a:masterClrMapping/>
  </p:clrMapOvr>
  <p:transition advClick="0" advTm="8000">
    <p:fade thruBlk="1"/>
  </p:transition>
</p:sldLayout>
</file>

<file path=ppt/slideLayouts/slideLayout198.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Title 1"/>
          <p:cNvSpPr>
            <a:spLocks noGrp="1"/>
          </p:cNvSpPr>
          <p:nvPr>
            <p:ph type="title"/>
          </p:nvPr>
        </p:nvSpPr>
        <p:spPr>
          <a:xfrm>
            <a:off x="755650" y="369035"/>
            <a:ext cx="7632700" cy="745784"/>
          </a:xfrm>
          <a:prstGeom prst="rect">
            <a:avLst/>
          </a:prstGeom>
        </p:spPr>
        <p:txBody>
          <a:bodyPr/>
          <a:lstStyle/>
          <a:p>
            <a:r>
              <a:rPr lang="zh-CN" altLang="en-US" smtClean="0"/>
              <a:t>单击此处编辑母版标题样式</a:t>
            </a:r>
            <a:endParaRPr lang="en-US"/>
          </a:p>
        </p:txBody>
      </p:sp>
    </p:spTree>
  </p:cSld>
  <p:clrMapOvr>
    <a:masterClrMapping/>
  </p:clrMapOvr>
  <p:transition advClick="0" advTm="8000">
    <p:fade thruBlk="1"/>
  </p:transition>
</p:sldLayout>
</file>

<file path=ppt/slideLayouts/slideLayout199.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755650" y="369035"/>
            <a:ext cx="7632700" cy="745784"/>
          </a:xfrm>
          <a:prstGeom prst="rect">
            <a:avLst/>
          </a:prstGeom>
        </p:spPr>
        <p:txBody>
          <a:bodyPr/>
          <a:lstStyle/>
          <a:p>
            <a:r>
              <a:rPr lang="zh-CN" altLang="en-US" smtClean="0"/>
              <a:t>单击此处编辑母版标题样式</a:t>
            </a:r>
            <a:endParaRPr lang="en-US"/>
          </a:p>
        </p:txBody>
      </p:sp>
      <p:sp>
        <p:nvSpPr>
          <p:cNvPr id="4" name="Content Placeholder 3"/>
          <p:cNvSpPr>
            <a:spLocks noGrp="1"/>
          </p:cNvSpPr>
          <p:nvPr>
            <p:ph sz="quarter" idx="10"/>
          </p:nvPr>
        </p:nvSpPr>
        <p:spPr>
          <a:xfrm>
            <a:off x="755650" y="1297019"/>
            <a:ext cx="7596000" cy="4800000"/>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Tree>
  </p:cSld>
  <p:clrMapOvr>
    <a:masterClrMapping/>
  </p:clrMapOvr>
  <p:transition advClick="0" advTm="8000">
    <p:fade thruBlk="1"/>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itle">
  <p:cSld name="标题幻灯片">
    <p:bg>
      <p:bgRef idx="1003">
        <a:schemeClr val="bg1"/>
      </p:bgRef>
    </p:bg>
    <p:spTree>
      <p:nvGrpSpPr>
        <p:cNvPr id="1" name=""/>
        <p:cNvGrpSpPr/>
        <p:nvPr/>
      </p:nvGrpSpPr>
      <p:grpSpPr>
        <a:xfrm>
          <a:off x="0" y="0"/>
          <a:ext cx="0" cy="0"/>
          <a:chOff x="0" y="0"/>
          <a:chExt cx="0" cy="0"/>
        </a:xfrm>
      </p:grpSpPr>
      <p:sp>
        <p:nvSpPr>
          <p:cNvPr id="9" name="副标题 8"/>
          <p:cNvSpPr>
            <a:spLocks noGrp="1"/>
          </p:cNvSpPr>
          <p:nvPr>
            <p:ph type="subTitle" idx="1"/>
          </p:nvPr>
        </p:nvSpPr>
        <p:spPr>
          <a:xfrm>
            <a:off x="1295400" y="3200400"/>
            <a:ext cx="6400800" cy="1600200"/>
          </a:xfrm>
          <a:prstGeom prst="rect">
            <a:avLst/>
          </a:prstGeom>
        </p:spPr>
        <p:txBody>
          <a:bodyPr/>
          <a:lstStyle>
            <a:lvl1pPr marL="0" indent="0" algn="ctr">
              <a:buNone/>
              <a:defRPr sz="26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zh-CN" altLang="en-US" smtClean="0"/>
              <a:t>单击此处编辑母版副标题样式</a:t>
            </a:r>
            <a:endParaRPr kumimoji="0" lang="en-US"/>
          </a:p>
        </p:txBody>
      </p:sp>
      <p:sp>
        <p:nvSpPr>
          <p:cNvPr id="28" name="日期占位符 27"/>
          <p:cNvSpPr>
            <a:spLocks noGrp="1"/>
          </p:cNvSpPr>
          <p:nvPr>
            <p:ph type="dt" sz="half" idx="10"/>
          </p:nvPr>
        </p:nvSpPr>
        <p:spPr>
          <a:xfrm>
            <a:off x="6172200" y="6191249"/>
            <a:ext cx="2476500" cy="476251"/>
          </a:xfrm>
          <a:prstGeom prst="rect">
            <a:avLst/>
          </a:prstGeom>
        </p:spPr>
        <p:txBody>
          <a:bodyPr/>
          <a:lstStyle/>
          <a:p>
            <a:fld id="{B0C4EA9C-0988-46F9-9B27-C70859C972EA}" type="datetime1">
              <a:rPr lang="zh-CN" altLang="en-US" smtClean="0"/>
              <a:pPr/>
              <a:t>2016/7/25</a:t>
            </a:fld>
            <a:endParaRPr lang="zh-CN" altLang="en-US"/>
          </a:p>
        </p:txBody>
      </p:sp>
      <p:sp>
        <p:nvSpPr>
          <p:cNvPr id="17" name="页脚占位符 16"/>
          <p:cNvSpPr>
            <a:spLocks noGrp="1"/>
          </p:cNvSpPr>
          <p:nvPr>
            <p:ph type="ftr" sz="quarter" idx="11"/>
          </p:nvPr>
        </p:nvSpPr>
        <p:spPr>
          <a:xfrm>
            <a:off x="914400" y="6172200"/>
            <a:ext cx="3962400" cy="457200"/>
          </a:xfrm>
          <a:prstGeom prst="rect">
            <a:avLst/>
          </a:prstGeom>
        </p:spPr>
        <p:txBody>
          <a:bodyPr/>
          <a:lstStyle/>
          <a:p>
            <a:endParaRPr lang="zh-CN" altLang="en-US"/>
          </a:p>
        </p:txBody>
      </p:sp>
      <p:sp>
        <p:nvSpPr>
          <p:cNvPr id="29" name="灯片编号占位符 28"/>
          <p:cNvSpPr>
            <a:spLocks noGrp="1"/>
          </p:cNvSpPr>
          <p:nvPr>
            <p:ph type="sldNum" sz="quarter" idx="12"/>
          </p:nvPr>
        </p:nvSpPr>
        <p:spPr>
          <a:xfrm>
            <a:off x="146304" y="6210300"/>
            <a:ext cx="457200" cy="457200"/>
          </a:xfrm>
          <a:prstGeom prst="ellipse">
            <a:avLst/>
          </a:prstGeom>
        </p:spPr>
        <p:txBody>
          <a:bodyPr lIns="0" tIns="0" rIns="0" bIns="0">
            <a:noAutofit/>
          </a:bodyPr>
          <a:lstStyle>
            <a:lvl1pPr>
              <a:defRPr sz="1400">
                <a:solidFill>
                  <a:srgbClr val="FFFFFF"/>
                </a:solidFill>
              </a:defRPr>
            </a:lvl1pPr>
          </a:lstStyle>
          <a:p>
            <a:fld id="{0C913308-F349-4B6D-A68A-DD1791B4A57B}" type="slidenum">
              <a:rPr lang="zh-CN" altLang="en-US" smtClean="0"/>
              <a:pPr/>
              <a:t>‹#›</a:t>
            </a:fld>
            <a:endParaRPr lang="zh-CN" altLang="en-US"/>
          </a:p>
        </p:txBody>
      </p:sp>
      <p:sp>
        <p:nvSpPr>
          <p:cNvPr id="8" name="标题 7"/>
          <p:cNvSpPr>
            <a:spLocks noGrp="1"/>
          </p:cNvSpPr>
          <p:nvPr>
            <p:ph type="ctrTitle"/>
          </p:nvPr>
        </p:nvSpPr>
        <p:spPr>
          <a:xfrm>
            <a:off x="457200" y="1960107"/>
            <a:ext cx="8229600" cy="561674"/>
          </a:xfrm>
        </p:spPr>
        <p:txBody>
          <a:bodyPr anchor="ctr"/>
          <a:lstStyle>
            <a:lvl1pPr algn="ctr">
              <a:defRPr lang="en-US" dirty="0">
                <a:solidFill>
                  <a:srgbClr val="FFFFFF"/>
                </a:solidFill>
              </a:defRPr>
            </a:lvl1pPr>
          </a:lstStyle>
          <a:p>
            <a:r>
              <a:rPr kumimoji="0" lang="zh-CN" altLang="en-US" smtClean="0"/>
              <a:t>单击此处编辑母版标题样式</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1_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421135" y="536029"/>
            <a:ext cx="8365056" cy="745784"/>
          </a:xfrm>
          <a:prstGeom prst="rect">
            <a:avLst/>
          </a:prstGeom>
        </p:spPr>
        <p:txBody>
          <a:bodyPr/>
          <a:lstStyle>
            <a:lvl1pPr>
              <a:defRPr sz="2400" b="1">
                <a:solidFill>
                  <a:srgbClr val="C00000"/>
                </a:solidFill>
                <a:latin typeface="Arial" pitchFamily="34" charset="0"/>
                <a:cs typeface="Arial" pitchFamily="34" charset="0"/>
              </a:defRPr>
            </a:lvl1pPr>
          </a:lstStyle>
          <a:p>
            <a:r>
              <a:rPr lang="zh-CN" altLang="en-US" smtClean="0"/>
              <a:t>单击此处编辑母版标题样式</a:t>
            </a:r>
            <a:endParaRPr lang="en-US" dirty="0"/>
          </a:p>
        </p:txBody>
      </p:sp>
    </p:spTree>
    <p:extLst>
      <p:ext uri="{BB962C8B-B14F-4D97-AF65-F5344CB8AC3E}">
        <p14:creationId xmlns="" xmlns:p14="http://schemas.microsoft.com/office/powerpoint/2010/main" val="1624869439"/>
      </p:ext>
    </p:extLst>
  </p:cSld>
  <p:clrMapOvr>
    <a:masterClrMapping/>
  </p:clrMapOvr>
  <p:transition advClick="0" advTm="8000">
    <p:fade thruBlk="1"/>
  </p:transition>
  <p:timing>
    <p:tnLst>
      <p:par>
        <p:cTn id="1" dur="indefinite" restart="never" nodeType="tmRoot"/>
      </p:par>
    </p:tnLst>
  </p:timing>
</p:sldLayout>
</file>

<file path=ppt/slideLayouts/slideLayout200.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Title 1"/>
          <p:cNvSpPr>
            <a:spLocks noGrp="1"/>
          </p:cNvSpPr>
          <p:nvPr>
            <p:ph type="title"/>
          </p:nvPr>
        </p:nvSpPr>
        <p:spPr>
          <a:xfrm>
            <a:off x="755650" y="369035"/>
            <a:ext cx="7632700" cy="745784"/>
          </a:xfrm>
          <a:prstGeom prst="rect">
            <a:avLst/>
          </a:prstGeom>
        </p:spPr>
        <p:txBody>
          <a:bodyPr/>
          <a:lstStyle/>
          <a:p>
            <a:r>
              <a:rPr lang="zh-CN" altLang="en-US" smtClean="0"/>
              <a:t>单击此处编辑母版标题样式</a:t>
            </a:r>
            <a:endParaRPr lang="en-US"/>
          </a:p>
        </p:txBody>
      </p:sp>
    </p:spTree>
  </p:cSld>
  <p:clrMapOvr>
    <a:masterClrMapping/>
  </p:clrMapOvr>
  <p:transition advClick="0" advTm="8000">
    <p:fade thruBlk="1"/>
  </p:transition>
</p:sldLayout>
</file>

<file path=ppt/slideLayouts/slideLayout201.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755650" y="369035"/>
            <a:ext cx="7632700" cy="745784"/>
          </a:xfrm>
          <a:prstGeom prst="rect">
            <a:avLst/>
          </a:prstGeom>
        </p:spPr>
        <p:txBody>
          <a:bodyPr/>
          <a:lstStyle/>
          <a:p>
            <a:r>
              <a:rPr lang="zh-CN" altLang="en-US" smtClean="0"/>
              <a:t>单击此处编辑母版标题样式</a:t>
            </a:r>
            <a:endParaRPr lang="en-US"/>
          </a:p>
        </p:txBody>
      </p:sp>
      <p:sp>
        <p:nvSpPr>
          <p:cNvPr id="4" name="Content Placeholder 3"/>
          <p:cNvSpPr>
            <a:spLocks noGrp="1"/>
          </p:cNvSpPr>
          <p:nvPr>
            <p:ph sz="quarter" idx="10"/>
          </p:nvPr>
        </p:nvSpPr>
        <p:spPr>
          <a:xfrm>
            <a:off x="755650" y="1297019"/>
            <a:ext cx="7596000" cy="4800000"/>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Tree>
  </p:cSld>
  <p:clrMapOvr>
    <a:masterClrMapping/>
  </p:clrMapOvr>
  <p:transition advClick="0" advTm="8000">
    <p:fade thruBlk="1"/>
  </p:transition>
</p:sldLayout>
</file>

<file path=ppt/slideLayouts/slideLayout202.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Title 1"/>
          <p:cNvSpPr>
            <a:spLocks noGrp="1"/>
          </p:cNvSpPr>
          <p:nvPr>
            <p:ph type="title"/>
          </p:nvPr>
        </p:nvSpPr>
        <p:spPr>
          <a:xfrm>
            <a:off x="755650" y="369035"/>
            <a:ext cx="7632700" cy="745784"/>
          </a:xfrm>
          <a:prstGeom prst="rect">
            <a:avLst/>
          </a:prstGeom>
        </p:spPr>
        <p:txBody>
          <a:bodyPr/>
          <a:lstStyle/>
          <a:p>
            <a:r>
              <a:rPr lang="zh-CN" altLang="en-US" smtClean="0"/>
              <a:t>单击此处编辑母版标题样式</a:t>
            </a:r>
            <a:endParaRPr lang="en-US"/>
          </a:p>
        </p:txBody>
      </p:sp>
    </p:spTree>
  </p:cSld>
  <p:clrMapOvr>
    <a:masterClrMapping/>
  </p:clrMapOvr>
  <p:transition advClick="0" advTm="8000">
    <p:fade thruBlk="1"/>
  </p:transition>
</p:sldLayout>
</file>

<file path=ppt/slideLayouts/slideLayout20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4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Tree>
  </p:cSld>
  <p:clrMapOvr>
    <a:masterClrMapping/>
  </p:clrMapOvr>
</p:sldLayout>
</file>

<file path=ppt/slideLayouts/slideLayout20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cSld>
  <p:clrMapOvr>
    <a:masterClrMapping/>
  </p:clrMapOvr>
</p:sldLayout>
</file>

<file path=ppt/slideLayouts/slideLayout20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1"/>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Tree>
  </p:cSld>
  <p:clrMapOvr>
    <a:masterClrMapping/>
  </p:clrMapOvr>
</p:sldLayout>
</file>

<file path=ppt/slideLayouts/slideLayout20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52464" y="1641484"/>
            <a:ext cx="3887787" cy="41941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92666" y="1641484"/>
            <a:ext cx="3889375" cy="41941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cSld>
  <p:clrMapOvr>
    <a:masterClrMapping/>
  </p:clrMapOvr>
</p:sldLayout>
</file>

<file path=ppt/slideLayouts/slideLayout20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7"/>
            <a:ext cx="8229600" cy="114300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3"/>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33" y="1535113"/>
            <a:ext cx="4041775" cy="639763"/>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33"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cSld>
  <p:clrMapOvr>
    <a:masterClrMapping/>
  </p:clrMapOvr>
</p:sldLayout>
</file>

<file path=ppt/slideLayouts/slideLayout20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Tree>
  </p:cSld>
  <p:clrMapOvr>
    <a:masterClrMapping/>
  </p:clrMapOvr>
</p:sldLayout>
</file>

<file path=ppt/slideLayouts/slideLayout20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12_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421135" y="536029"/>
            <a:ext cx="8365056" cy="745784"/>
          </a:xfrm>
          <a:prstGeom prst="rect">
            <a:avLst/>
          </a:prstGeom>
        </p:spPr>
        <p:txBody>
          <a:bodyPr/>
          <a:lstStyle>
            <a:lvl1pPr>
              <a:defRPr sz="2400" b="1">
                <a:solidFill>
                  <a:srgbClr val="C00000"/>
                </a:solidFill>
                <a:latin typeface="Arial" pitchFamily="34" charset="0"/>
                <a:cs typeface="Arial" pitchFamily="34" charset="0"/>
              </a:defRPr>
            </a:lvl1pPr>
          </a:lstStyle>
          <a:p>
            <a:r>
              <a:rPr lang="zh-CN" altLang="en-US" smtClean="0"/>
              <a:t>单击此处编辑母版标题样式</a:t>
            </a:r>
            <a:endParaRPr lang="en-US" dirty="0"/>
          </a:p>
        </p:txBody>
      </p:sp>
    </p:spTree>
    <p:extLst>
      <p:ext uri="{BB962C8B-B14F-4D97-AF65-F5344CB8AC3E}">
        <p14:creationId xmlns="" xmlns:p14="http://schemas.microsoft.com/office/powerpoint/2010/main" val="1624869439"/>
      </p:ext>
    </p:extLst>
  </p:cSld>
  <p:clrMapOvr>
    <a:masterClrMapping/>
  </p:clrMapOvr>
  <p:transition advClick="0" advTm="8000">
    <p:fade thruBlk="1"/>
  </p:transition>
  <p:timing>
    <p:tnLst>
      <p:par>
        <p:cTn id="1" dur="indefinite" restart="never" nodeType="tmRoot"/>
      </p:par>
    </p:tnLst>
  </p:timing>
</p:sldLayout>
</file>

<file path=ppt/slideLayouts/slideLayout21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5" y="273049"/>
            <a:ext cx="3008313" cy="1162051"/>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63"/>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5" y="1435104"/>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Tree>
  </p:cSld>
  <p:clrMapOvr>
    <a:masterClrMapping/>
  </p:clrMapOvr>
</p:sldLayout>
</file>

<file path=ppt/slideLayouts/slideLayout21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1"/>
            <a:ext cx="5486400" cy="566739"/>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zh-CN" altLang="en-US" noProof="0" smtClean="0"/>
              <a:t>单击图标添加图片</a:t>
            </a:r>
          </a:p>
        </p:txBody>
      </p:sp>
      <p:sp>
        <p:nvSpPr>
          <p:cNvPr id="4" name="文本占位符 3"/>
          <p:cNvSpPr>
            <a:spLocks noGrp="1"/>
          </p:cNvSpPr>
          <p:nvPr>
            <p:ph type="body" sz="half" idx="2"/>
          </p:nvPr>
        </p:nvSpPr>
        <p:spPr>
          <a:xfrm>
            <a:off x="1792288" y="5367357"/>
            <a:ext cx="5486400" cy="8048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Tree>
  </p:cSld>
  <p:clrMapOvr>
    <a:masterClrMapping/>
  </p:clrMapOvr>
</p:sldLayout>
</file>

<file path=ppt/slideLayouts/slideLayout21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cSld>
  <p:clrMapOvr>
    <a:masterClrMapping/>
  </p:clrMapOvr>
</p:sldLayout>
</file>

<file path=ppt/slideLayouts/slideLayout213.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00825" y="638177"/>
            <a:ext cx="1981200" cy="519747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52463" y="638177"/>
            <a:ext cx="5795962" cy="519747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cSld>
  <p:clrMapOvr>
    <a:masterClrMapping/>
  </p:clrMapOvr>
</p:sldLayout>
</file>

<file path=ppt/slideLayouts/slideLayout214.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755650" y="369035"/>
            <a:ext cx="7632700" cy="745784"/>
          </a:xfrm>
          <a:prstGeom prst="rect">
            <a:avLst/>
          </a:prstGeom>
        </p:spPr>
        <p:txBody>
          <a:bodyPr/>
          <a:lstStyle/>
          <a:p>
            <a:r>
              <a:rPr lang="zh-CN" altLang="en-US" smtClean="0"/>
              <a:t>单击此处编辑母版标题样式</a:t>
            </a:r>
            <a:endParaRPr lang="en-US"/>
          </a:p>
        </p:txBody>
      </p:sp>
      <p:sp>
        <p:nvSpPr>
          <p:cNvPr id="4" name="Content Placeholder 3"/>
          <p:cNvSpPr>
            <a:spLocks noGrp="1"/>
          </p:cNvSpPr>
          <p:nvPr>
            <p:ph sz="quarter" idx="10"/>
          </p:nvPr>
        </p:nvSpPr>
        <p:spPr>
          <a:xfrm>
            <a:off x="755650" y="1297019"/>
            <a:ext cx="7596000" cy="4800000"/>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Tree>
    <p:extLst>
      <p:ext uri="{BB962C8B-B14F-4D97-AF65-F5344CB8AC3E}">
        <p14:creationId xmlns="" xmlns:p14="http://schemas.microsoft.com/office/powerpoint/2010/main" val="330038153"/>
      </p:ext>
    </p:extLst>
  </p:cSld>
  <p:clrMapOvr>
    <a:masterClrMapping/>
  </p:clrMapOvr>
  <p:transition advClick="0" advTm="8000">
    <p:fade thruBlk="1"/>
  </p:transition>
  <p:timing>
    <p:tnLst>
      <p:par>
        <p:cTn id="1" dur="indefinite" restart="never" nodeType="tmRoot"/>
      </p:par>
    </p:tnLst>
  </p:timing>
</p:sldLayout>
</file>

<file path=ppt/slideLayouts/slideLayout215.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Title 1"/>
          <p:cNvSpPr>
            <a:spLocks noGrp="1"/>
          </p:cNvSpPr>
          <p:nvPr>
            <p:ph type="title"/>
          </p:nvPr>
        </p:nvSpPr>
        <p:spPr>
          <a:xfrm>
            <a:off x="421135" y="536029"/>
            <a:ext cx="8365056" cy="745784"/>
          </a:xfrm>
          <a:prstGeom prst="rect">
            <a:avLst/>
          </a:prstGeom>
        </p:spPr>
        <p:txBody>
          <a:bodyPr/>
          <a:lstStyle>
            <a:lvl1pPr>
              <a:defRPr sz="2400" b="1">
                <a:solidFill>
                  <a:srgbClr val="C00000"/>
                </a:solidFill>
                <a:latin typeface="Arial" pitchFamily="34" charset="0"/>
                <a:cs typeface="Arial" pitchFamily="34" charset="0"/>
              </a:defRPr>
            </a:lvl1pPr>
          </a:lstStyle>
          <a:p>
            <a:r>
              <a:rPr lang="zh-CN" altLang="en-US" smtClean="0"/>
              <a:t>单击此处编辑母版标题样式</a:t>
            </a:r>
            <a:endParaRPr lang="en-US" dirty="0"/>
          </a:p>
        </p:txBody>
      </p:sp>
    </p:spTree>
    <p:extLst>
      <p:ext uri="{BB962C8B-B14F-4D97-AF65-F5344CB8AC3E}">
        <p14:creationId xmlns="" xmlns:p14="http://schemas.microsoft.com/office/powerpoint/2010/main" val="1624869439"/>
      </p:ext>
    </p:extLst>
  </p:cSld>
  <p:clrMapOvr>
    <a:masterClrMapping/>
  </p:clrMapOvr>
  <p:transition advClick="0" advTm="8000">
    <p:fade thruBlk="1"/>
  </p:transition>
  <p:timing>
    <p:tnLst>
      <p:par>
        <p:cTn id="1" dur="indefinite" restart="never" nodeType="tmRoot"/>
      </p:par>
    </p:tnLst>
  </p:timing>
</p:sldLayout>
</file>

<file path=ppt/slideLayouts/slideLayout216.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4" name="Rectangle 13"/>
          <p:cNvSpPr>
            <a:spLocks noGrp="1" noChangeArrowheads="1"/>
          </p:cNvSpPr>
          <p:nvPr>
            <p:ph type="title"/>
          </p:nvPr>
        </p:nvSpPr>
        <p:spPr bwMode="auto">
          <a:xfrm>
            <a:off x="657054" y="203527"/>
            <a:ext cx="7829892" cy="871537"/>
          </a:xfrm>
          <a:prstGeom prst="rect">
            <a:avLst/>
          </a:prstGeom>
          <a:noFill/>
          <a:ln w="9525">
            <a:noFill/>
            <a:miter lim="800000"/>
            <a:headEnd/>
            <a:tailEnd/>
          </a:ln>
        </p:spPr>
        <p:txBody>
          <a:bodyPr vert="horz" wrap="square" lIns="0" tIns="30040" rIns="60081" bIns="30040" numCol="1" anchor="t" anchorCtr="0" compatLnSpc="1">
            <a:prstTxWarp prst="textNoShape">
              <a:avLst/>
            </a:prstTxWarp>
          </a:bodyPr>
          <a:lstStyle/>
          <a:p>
            <a:pPr lvl="0"/>
            <a:r>
              <a:rPr lang="zh-CN" altLang="en-US" smtClean="0"/>
              <a:t>单击此处编辑母版标题样式</a:t>
            </a:r>
            <a:endParaRPr lang="zh-CN" altLang="en-US" dirty="0" smtClean="0"/>
          </a:p>
        </p:txBody>
      </p:sp>
      <p:sp>
        <p:nvSpPr>
          <p:cNvPr id="5" name="Slide Number Placeholder 12"/>
          <p:cNvSpPr>
            <a:spLocks noGrp="1"/>
          </p:cNvSpPr>
          <p:nvPr>
            <p:ph type="sldNum" sz="quarter" idx="4"/>
          </p:nvPr>
        </p:nvSpPr>
        <p:spPr>
          <a:xfrm>
            <a:off x="5766506" y="6380736"/>
            <a:ext cx="2134234" cy="365125"/>
          </a:xfrm>
          <a:prstGeom prst="rect">
            <a:avLst/>
          </a:prstGeom>
        </p:spPr>
        <p:txBody>
          <a:bodyPr vert="horz" lIns="68562" tIns="34281" rIns="68562" bIns="34281" rtlCol="0" anchor="ctr"/>
          <a:lstStyle>
            <a:lvl1pPr algn="ctr">
              <a:defRPr sz="700">
                <a:solidFill>
                  <a:schemeClr val="tx1"/>
                </a:solidFill>
                <a:latin typeface="Arial" pitchFamily="34" charset="0"/>
                <a:cs typeface="Arial" pitchFamily="34" charset="0"/>
              </a:defRPr>
            </a:lvl1pPr>
          </a:lstStyle>
          <a:p>
            <a:fld id="{239D4E79-70A3-4A35-BE75-3D97D1B6C811}" type="slidenum">
              <a:rPr lang="en-US" smtClean="0">
                <a:solidFill>
                  <a:srgbClr val="000000"/>
                </a:solidFill>
              </a:rPr>
              <a:pPr/>
              <a:t>‹#›</a:t>
            </a:fld>
            <a:endParaRPr lang="en-US" dirty="0">
              <a:solidFill>
                <a:srgbClr val="000000"/>
              </a:solidFill>
            </a:endParaRPr>
          </a:p>
        </p:txBody>
      </p:sp>
    </p:spTree>
    <p:extLst>
      <p:ext uri="{BB962C8B-B14F-4D97-AF65-F5344CB8AC3E}">
        <p14:creationId xmlns="" xmlns:p14="http://schemas.microsoft.com/office/powerpoint/2010/main" val="974632320"/>
      </p:ext>
    </p:extLst>
  </p:cSld>
  <p:clrMapOvr>
    <a:masterClrMapping/>
  </p:clrMapOvr>
</p:sldLayout>
</file>

<file path=ppt/slideLayouts/slideLayout2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657054" y="325457"/>
            <a:ext cx="7828702" cy="871537"/>
          </a:xfrm>
          <a:prstGeom prst="rect">
            <a:avLst/>
          </a:prstGeom>
        </p:spPr>
        <p:txBody>
          <a:bodyPr lIns="68562" tIns="34281" rIns="68562" bIns="34281"/>
          <a:lstStyle/>
          <a:p>
            <a:r>
              <a:rPr lang="zh-CN" altLang="en-US" smtClean="0"/>
              <a:t>单击此处编辑母版标题样式</a:t>
            </a:r>
            <a:endParaRPr lang="zh-CN" altLang="en-US"/>
          </a:p>
        </p:txBody>
      </p:sp>
      <p:sp>
        <p:nvSpPr>
          <p:cNvPr id="3" name="Rectangle 10"/>
          <p:cNvSpPr>
            <a:spLocks noGrp="1" noChangeArrowheads="1"/>
          </p:cNvSpPr>
          <p:nvPr>
            <p:ph type="dt" sz="half" idx="10"/>
          </p:nvPr>
        </p:nvSpPr>
        <p:spPr>
          <a:xfrm>
            <a:off x="6361061" y="6489700"/>
            <a:ext cx="2097335" cy="455613"/>
          </a:xfrm>
          <a:prstGeom prst="rect">
            <a:avLst/>
          </a:prstGeom>
          <a:ln/>
        </p:spPr>
        <p:txBody>
          <a:bodyPr lIns="68562" tIns="34281" rIns="68562" bIns="34281"/>
          <a:lstStyle>
            <a:lvl1pPr>
              <a:defRPr/>
            </a:lvl1pPr>
          </a:lstStyle>
          <a:p>
            <a:fld id="{FBCFDFA7-5B4A-40E9-A6C0-EFE504DF4F19}" type="datetime1">
              <a:rPr lang="zh-CN" altLang="en-US" smtClean="0">
                <a:solidFill>
                  <a:srgbClr val="000000"/>
                </a:solidFill>
              </a:rPr>
              <a:pPr/>
              <a:t>2016/7/25</a:t>
            </a:fld>
            <a:endParaRPr lang="en-GB" altLang="zh-CN" dirty="0">
              <a:solidFill>
                <a:srgbClr val="000000"/>
              </a:solidFill>
            </a:endParaRPr>
          </a:p>
        </p:txBody>
      </p:sp>
    </p:spTree>
    <p:extLst>
      <p:ext uri="{BB962C8B-B14F-4D97-AF65-F5344CB8AC3E}">
        <p14:creationId xmlns="" xmlns:p14="http://schemas.microsoft.com/office/powerpoint/2010/main" val="2770808694"/>
      </p:ext>
    </p:extLst>
  </p:cSld>
  <p:clrMapOvr>
    <a:masterClrMapping/>
  </p:clrMapOvr>
  <p:transition advClick="0"/>
</p:sldLayout>
</file>

<file path=ppt/slideLayouts/slideLayout218.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
        <p:nvSpPr>
          <p:cNvPr id="2" name="标题 1"/>
          <p:cNvSpPr>
            <a:spLocks noGrp="1"/>
          </p:cNvSpPr>
          <p:nvPr>
            <p:ph type="title" hasCustomPrompt="1"/>
          </p:nvPr>
        </p:nvSpPr>
        <p:spPr>
          <a:xfrm>
            <a:off x="652463" y="430227"/>
            <a:ext cx="7747000" cy="871537"/>
          </a:xfrm>
          <a:prstGeom prst="rect">
            <a:avLst/>
          </a:prstGeom>
        </p:spPr>
        <p:txBody>
          <a:bodyPr lIns="68562" tIns="34281" rIns="68562" bIns="34281"/>
          <a:lstStyle>
            <a:lvl1pPr>
              <a:defRPr sz="3200">
                <a:latin typeface="+mj-lt"/>
              </a:defRPr>
            </a:lvl1pPr>
          </a:lstStyle>
          <a:p>
            <a:r>
              <a:rPr lang="en-US" altLang="zh-CN" dirty="0" err="1" smtClean="0"/>
              <a:t>aabb</a:t>
            </a:r>
            <a:endParaRPr lang="zh-CN" altLang="en-US" dirty="0"/>
          </a:p>
        </p:txBody>
      </p:sp>
      <p:sp>
        <p:nvSpPr>
          <p:cNvPr id="3" name="内容占位符 2"/>
          <p:cNvSpPr>
            <a:spLocks noGrp="1"/>
          </p:cNvSpPr>
          <p:nvPr>
            <p:ph idx="1" hasCustomPrompt="1"/>
          </p:nvPr>
        </p:nvSpPr>
        <p:spPr>
          <a:xfrm>
            <a:off x="652463" y="1641484"/>
            <a:ext cx="7931150" cy="4194175"/>
          </a:xfrm>
          <a:prstGeom prst="rect">
            <a:avLst/>
          </a:prstGeom>
        </p:spPr>
        <p:txBody>
          <a:bodyPr lIns="68562" tIns="34281" rIns="68562" bIns="34281"/>
          <a:lstStyle>
            <a:lvl1pPr>
              <a:buClr>
                <a:schemeClr val="tx2"/>
              </a:buClr>
              <a:defRPr/>
            </a:lvl1pPr>
            <a:lvl2pPr>
              <a:buClr>
                <a:schemeClr val="tx2"/>
              </a:buClr>
              <a:defRPr/>
            </a:lvl2pPr>
            <a:lvl3pPr>
              <a:buClr>
                <a:schemeClr val="tx2"/>
              </a:buClr>
              <a:defRPr/>
            </a:lvl3pPr>
            <a:lvl4pPr>
              <a:buClr>
                <a:schemeClr val="tx2"/>
              </a:buClr>
              <a:defRPr/>
            </a:lvl4pPr>
            <a:lvl5pPr>
              <a:buClr>
                <a:schemeClr val="tx2"/>
              </a:buClr>
              <a:defRPr/>
            </a:lvl5pPr>
          </a:lstStyle>
          <a:p>
            <a:pPr lvl="0"/>
            <a:r>
              <a:rPr lang="en-US" altLang="zh-CN" dirty="0" err="1" smtClean="0"/>
              <a:t>Aaaa</a:t>
            </a:r>
            <a:endParaRPr lang="zh-CN" altLang="en-US" dirty="0" smtClean="0"/>
          </a:p>
          <a:p>
            <a:pPr lvl="1"/>
            <a:r>
              <a:rPr lang="en-US" altLang="zh-CN" dirty="0" err="1" smtClean="0"/>
              <a:t>Bbb</a:t>
            </a:r>
            <a:endParaRPr lang="zh-CN" altLang="en-US" dirty="0" smtClean="0"/>
          </a:p>
          <a:p>
            <a:pPr lvl="2"/>
            <a:r>
              <a:rPr lang="en-US" altLang="zh-CN" dirty="0" err="1" smtClean="0"/>
              <a:t>Ccc</a:t>
            </a:r>
            <a:endParaRPr lang="zh-CN" altLang="en-US" dirty="0" smtClean="0"/>
          </a:p>
          <a:p>
            <a:pPr lvl="3"/>
            <a:r>
              <a:rPr lang="en-US" altLang="zh-CN" dirty="0" err="1" smtClean="0"/>
              <a:t>Dddd</a:t>
            </a:r>
            <a:endParaRPr lang="zh-CN" altLang="en-US" dirty="0" smtClean="0"/>
          </a:p>
          <a:p>
            <a:pPr lvl="4"/>
            <a:r>
              <a:rPr lang="en-US" altLang="zh-CN" dirty="0" err="1" smtClean="0"/>
              <a:t>eeeee</a:t>
            </a:r>
            <a:endParaRPr lang="zh-CN" altLang="en-US" dirty="0"/>
          </a:p>
        </p:txBody>
      </p:sp>
      <p:sp>
        <p:nvSpPr>
          <p:cNvPr id="4" name="Rectangle 10"/>
          <p:cNvSpPr>
            <a:spLocks noGrp="1" noChangeArrowheads="1"/>
          </p:cNvSpPr>
          <p:nvPr>
            <p:ph type="dt" sz="half" idx="10"/>
          </p:nvPr>
        </p:nvSpPr>
        <p:spPr>
          <a:xfrm>
            <a:off x="6361126" y="6489700"/>
            <a:ext cx="2097087" cy="455613"/>
          </a:xfrm>
          <a:prstGeom prst="rect">
            <a:avLst/>
          </a:prstGeom>
          <a:ln/>
        </p:spPr>
        <p:txBody>
          <a:bodyPr lIns="91427" tIns="45714" rIns="91427" bIns="45714"/>
          <a:lstStyle>
            <a:lvl1pPr>
              <a:defRPr/>
            </a:lvl1pPr>
          </a:lstStyle>
          <a:p>
            <a:pPr>
              <a:defRPr/>
            </a:pPr>
            <a:fld id="{A1CDAE8D-C69D-4D52-8EA1-C639F48E3FB8}" type="datetime1">
              <a:rPr lang="zh-CN" altLang="en-US" smtClean="0">
                <a:solidFill>
                  <a:srgbClr val="000000"/>
                </a:solidFill>
              </a:rPr>
              <a:pPr>
                <a:defRPr/>
              </a:pPr>
              <a:t>2016/7/25</a:t>
            </a:fld>
            <a:endParaRPr lang="en-GB" altLang="zh-CN" dirty="0">
              <a:solidFill>
                <a:srgbClr val="000000"/>
              </a:solidFill>
            </a:endParaRPr>
          </a:p>
        </p:txBody>
      </p:sp>
    </p:spTree>
    <p:extLst>
      <p:ext uri="{BB962C8B-B14F-4D97-AF65-F5344CB8AC3E}">
        <p14:creationId xmlns="" xmlns:p14="http://schemas.microsoft.com/office/powerpoint/2010/main" val="3166791352"/>
      </p:ext>
    </p:extLst>
  </p:cSld>
  <p:clrMapOvr>
    <a:masterClrMapping/>
  </p:clrMapOvr>
</p:sldLayout>
</file>

<file path=ppt/slideLayouts/slideLayout219.xml><?xml version="1.0" encoding="utf-8"?>
<p:sldLayout xmlns:a="http://schemas.openxmlformats.org/drawingml/2006/main" xmlns:r="http://schemas.openxmlformats.org/officeDocument/2006/relationships" xmlns:p="http://schemas.openxmlformats.org/presentationml/2006/main" preserve="1" userDrawn="1">
  <p:cSld name="8_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683883" y="399508"/>
            <a:ext cx="7745655" cy="377669"/>
          </a:xfrm>
          <a:prstGeom prst="rect">
            <a:avLst/>
          </a:prstGeom>
          <a:noFill/>
          <a:ln>
            <a:noFill/>
          </a:ln>
          <a:effectLst/>
          <a:extLst/>
        </p:spPr>
        <p:txBody>
          <a:bodyPr lIns="26988" tIns="26988" rIns="26988" bIns="26988" anchor="t">
            <a:spAutoFit/>
          </a:bodyPr>
          <a:lstStyle>
            <a:lvl1pPr>
              <a:defRPr lang="zh-CN" altLang="en-US" sz="2100" b="1" kern="1200">
                <a:latin typeface="FrutigerNext LT Medium" pitchFamily="34" charset="0"/>
              </a:defRPr>
            </a:lvl1pPr>
          </a:lstStyle>
          <a:p>
            <a:pPr lvl="0"/>
            <a:r>
              <a:rPr lang="zh-CN" altLang="en-US" smtClean="0"/>
              <a:t>单击此处编辑母版标题样式</a:t>
            </a:r>
            <a:endParaRPr lang="zh-CN" altLang="en-US" dirty="0"/>
          </a:p>
        </p:txBody>
      </p:sp>
      <p:sp>
        <p:nvSpPr>
          <p:cNvPr id="3" name="Rectangle 10"/>
          <p:cNvSpPr>
            <a:spLocks noGrp="1" noChangeArrowheads="1"/>
          </p:cNvSpPr>
          <p:nvPr>
            <p:ph type="dt" sz="half" idx="10"/>
          </p:nvPr>
        </p:nvSpPr>
        <p:spPr>
          <a:xfrm>
            <a:off x="6361595" y="6489789"/>
            <a:ext cx="2096724" cy="455507"/>
          </a:xfrm>
          <a:prstGeom prst="rect">
            <a:avLst/>
          </a:prstGeom>
          <a:ln/>
        </p:spPr>
        <p:txBody>
          <a:bodyPr lIns="68562" tIns="34281" rIns="68562" bIns="34281"/>
          <a:lstStyle>
            <a:lvl1pPr>
              <a:defRPr/>
            </a:lvl1pPr>
          </a:lstStyle>
          <a:p>
            <a:pPr>
              <a:defRPr/>
            </a:pPr>
            <a:fld id="{7674D84C-E86D-4F60-9504-E29A3F1E7F35}" type="datetime1">
              <a:rPr lang="zh-CN" altLang="en-US" smtClean="0">
                <a:solidFill>
                  <a:srgbClr val="000000"/>
                </a:solidFill>
              </a:rPr>
              <a:pPr>
                <a:defRPr/>
              </a:pPr>
              <a:t>2016/7/25</a:t>
            </a:fld>
            <a:endParaRPr lang="en-GB" altLang="zh-CN" dirty="0">
              <a:solidFill>
                <a:srgbClr val="000000"/>
              </a:solidFill>
            </a:endParaRPr>
          </a:p>
        </p:txBody>
      </p:sp>
    </p:spTree>
    <p:extLst>
      <p:ext uri="{BB962C8B-B14F-4D97-AF65-F5344CB8AC3E}">
        <p14:creationId xmlns="" xmlns:p14="http://schemas.microsoft.com/office/powerpoint/2010/main" val="1649927211"/>
      </p:ext>
    </p:extLst>
  </p:cSld>
  <p:clrMapOvr>
    <a:masterClrMapping/>
  </p:clrMapOvr>
  <p:transition advClick="0"/>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13_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421135" y="536029"/>
            <a:ext cx="8365056" cy="745784"/>
          </a:xfrm>
          <a:prstGeom prst="rect">
            <a:avLst/>
          </a:prstGeom>
        </p:spPr>
        <p:txBody>
          <a:bodyPr/>
          <a:lstStyle>
            <a:lvl1pPr>
              <a:defRPr sz="2400" b="1">
                <a:solidFill>
                  <a:srgbClr val="C00000"/>
                </a:solidFill>
                <a:latin typeface="Arial" pitchFamily="34" charset="0"/>
                <a:cs typeface="Arial" pitchFamily="34" charset="0"/>
              </a:defRPr>
            </a:lvl1pPr>
          </a:lstStyle>
          <a:p>
            <a:r>
              <a:rPr lang="zh-CN" altLang="en-US" smtClean="0"/>
              <a:t>单击此处编辑母版标题样式</a:t>
            </a:r>
            <a:endParaRPr lang="en-US" dirty="0"/>
          </a:p>
        </p:txBody>
      </p:sp>
    </p:spTree>
    <p:extLst>
      <p:ext uri="{BB962C8B-B14F-4D97-AF65-F5344CB8AC3E}">
        <p14:creationId xmlns="" xmlns:p14="http://schemas.microsoft.com/office/powerpoint/2010/main" val="1624869439"/>
      </p:ext>
    </p:extLst>
  </p:cSld>
  <p:clrMapOvr>
    <a:masterClrMapping/>
  </p:clrMapOvr>
  <p:transition advClick="0" advTm="8000">
    <p:fade thruBlk="1"/>
  </p:transition>
  <p:timing>
    <p:tnLst>
      <p:par>
        <p:cTn id="1" dur="indefinite" restart="never" nodeType="tmRoot"/>
      </p:par>
    </p:tnLst>
  </p:timing>
</p:sldLayout>
</file>

<file path=ppt/slideLayouts/slideLayout220.xml><?xml version="1.0" encoding="utf-8"?>
<p:sldLayout xmlns:a="http://schemas.openxmlformats.org/drawingml/2006/main" xmlns:r="http://schemas.openxmlformats.org/officeDocument/2006/relationships" xmlns:p="http://schemas.openxmlformats.org/presentationml/2006/main" preserve="1" userDrawn="1">
  <p:cSld name="3_空白">
    <p:spTree>
      <p:nvGrpSpPr>
        <p:cNvPr id="1" name=""/>
        <p:cNvGrpSpPr/>
        <p:nvPr/>
      </p:nvGrpSpPr>
      <p:grpSpPr>
        <a:xfrm>
          <a:off x="0" y="0"/>
          <a:ext cx="0" cy="0"/>
          <a:chOff x="0" y="0"/>
          <a:chExt cx="0" cy="0"/>
        </a:xfrm>
      </p:grpSpPr>
      <p:sp>
        <p:nvSpPr>
          <p:cNvPr id="2" name="Rectangle 10"/>
          <p:cNvSpPr>
            <a:spLocks noGrp="1" noChangeArrowheads="1"/>
          </p:cNvSpPr>
          <p:nvPr>
            <p:ph type="dt" sz="half" idx="10"/>
          </p:nvPr>
        </p:nvSpPr>
        <p:spPr>
          <a:xfrm>
            <a:off x="6361126" y="6489700"/>
            <a:ext cx="2097087" cy="455613"/>
          </a:xfrm>
          <a:prstGeom prst="rect">
            <a:avLst/>
          </a:prstGeom>
          <a:ln/>
        </p:spPr>
        <p:txBody>
          <a:bodyPr/>
          <a:lstStyle>
            <a:lvl1pPr>
              <a:defRPr/>
            </a:lvl1pPr>
          </a:lstStyle>
          <a:p>
            <a:pPr>
              <a:defRPr/>
            </a:pPr>
            <a:fld id="{4627C4F7-9A30-454A-A1DD-FC105DB2E5A4}" type="datetime1">
              <a:rPr lang="zh-CN" altLang="en-US" smtClean="0">
                <a:solidFill>
                  <a:srgbClr val="000000"/>
                </a:solidFill>
              </a:rPr>
              <a:pPr>
                <a:defRPr/>
              </a:pPr>
              <a:t>2016/7/25</a:t>
            </a:fld>
            <a:endParaRPr lang="en-GB" altLang="zh-CN" dirty="0">
              <a:solidFill>
                <a:srgbClr val="000000"/>
              </a:solidFill>
            </a:endParaRPr>
          </a:p>
        </p:txBody>
      </p:sp>
      <p:sp>
        <p:nvSpPr>
          <p:cNvPr id="3" name="标题 1"/>
          <p:cNvSpPr>
            <a:spLocks noGrp="1"/>
          </p:cNvSpPr>
          <p:nvPr>
            <p:ph type="title" hasCustomPrompt="1"/>
          </p:nvPr>
        </p:nvSpPr>
        <p:spPr>
          <a:xfrm>
            <a:off x="652463" y="430227"/>
            <a:ext cx="7747000" cy="871537"/>
          </a:xfrm>
          <a:prstGeom prst="rect">
            <a:avLst/>
          </a:prstGeom>
        </p:spPr>
        <p:txBody>
          <a:bodyPr/>
          <a:lstStyle>
            <a:lvl1pPr>
              <a:defRPr sz="3200">
                <a:latin typeface="+mj-lt"/>
              </a:defRPr>
            </a:lvl1pPr>
          </a:lstStyle>
          <a:p>
            <a:r>
              <a:rPr lang="en-US" altLang="zh-CN" dirty="0" err="1" smtClean="0"/>
              <a:t>aabb</a:t>
            </a:r>
            <a:endParaRPr lang="zh-CN" altLang="en-US" dirty="0"/>
          </a:p>
        </p:txBody>
      </p:sp>
      <p:sp>
        <p:nvSpPr>
          <p:cNvPr id="4" name="内容占位符 2"/>
          <p:cNvSpPr>
            <a:spLocks noGrp="1"/>
          </p:cNvSpPr>
          <p:nvPr>
            <p:ph idx="1" hasCustomPrompt="1"/>
          </p:nvPr>
        </p:nvSpPr>
        <p:spPr>
          <a:xfrm>
            <a:off x="652463" y="1641484"/>
            <a:ext cx="7931150" cy="4194175"/>
          </a:xfrm>
          <a:prstGeom prst="rect">
            <a:avLst/>
          </a:prstGeom>
        </p:spPr>
        <p:txBody>
          <a:bodyPr/>
          <a:lstStyle>
            <a:lvl1pPr>
              <a:buClr>
                <a:schemeClr val="tx2"/>
              </a:buClr>
              <a:defRPr/>
            </a:lvl1pPr>
            <a:lvl2pPr>
              <a:buClr>
                <a:schemeClr val="tx2"/>
              </a:buClr>
              <a:defRPr/>
            </a:lvl2pPr>
            <a:lvl3pPr>
              <a:buClr>
                <a:schemeClr val="tx2"/>
              </a:buClr>
              <a:defRPr/>
            </a:lvl3pPr>
            <a:lvl4pPr>
              <a:buClr>
                <a:schemeClr val="tx2"/>
              </a:buClr>
              <a:defRPr/>
            </a:lvl4pPr>
            <a:lvl5pPr>
              <a:buClr>
                <a:schemeClr val="tx2"/>
              </a:buClr>
              <a:defRPr/>
            </a:lvl5pPr>
          </a:lstStyle>
          <a:p>
            <a:pPr lvl="0"/>
            <a:r>
              <a:rPr lang="en-US" altLang="zh-CN" dirty="0" err="1" smtClean="0"/>
              <a:t>Aaaa</a:t>
            </a:r>
            <a:endParaRPr lang="zh-CN" altLang="en-US" dirty="0" smtClean="0"/>
          </a:p>
          <a:p>
            <a:pPr lvl="1"/>
            <a:r>
              <a:rPr lang="en-US" altLang="zh-CN" dirty="0" err="1" smtClean="0"/>
              <a:t>Bbb</a:t>
            </a:r>
            <a:endParaRPr lang="zh-CN" altLang="en-US" dirty="0" smtClean="0"/>
          </a:p>
          <a:p>
            <a:pPr lvl="2"/>
            <a:r>
              <a:rPr lang="en-US" altLang="zh-CN" dirty="0" err="1" smtClean="0"/>
              <a:t>Ccc</a:t>
            </a:r>
            <a:endParaRPr lang="zh-CN" altLang="en-US" dirty="0" smtClean="0"/>
          </a:p>
          <a:p>
            <a:pPr lvl="3"/>
            <a:r>
              <a:rPr lang="en-US" altLang="zh-CN" dirty="0" err="1" smtClean="0"/>
              <a:t>Dddd</a:t>
            </a:r>
            <a:endParaRPr lang="zh-CN" altLang="en-US" dirty="0" smtClean="0"/>
          </a:p>
          <a:p>
            <a:pPr lvl="4"/>
            <a:r>
              <a:rPr lang="en-US" altLang="zh-CN" dirty="0" err="1" smtClean="0"/>
              <a:t>eeeee</a:t>
            </a:r>
            <a:endParaRPr lang="zh-CN" altLang="en-US" dirty="0"/>
          </a:p>
        </p:txBody>
      </p:sp>
    </p:spTree>
    <p:extLst>
      <p:ext uri="{BB962C8B-B14F-4D97-AF65-F5344CB8AC3E}">
        <p14:creationId xmlns="" xmlns:p14="http://schemas.microsoft.com/office/powerpoint/2010/main" val="3691253671"/>
      </p:ext>
    </p:extLst>
  </p:cSld>
  <p:clrMapOvr>
    <a:masterClrMapping/>
  </p:clrMapOvr>
</p:sldLayout>
</file>

<file path=ppt/slideLayouts/slideLayout221.xml><?xml version="1.0" encoding="utf-8"?>
<p:sldLayout xmlns:a="http://schemas.openxmlformats.org/drawingml/2006/main" xmlns:r="http://schemas.openxmlformats.org/officeDocument/2006/relationships" xmlns:p="http://schemas.openxmlformats.org/presentationml/2006/main" preserve="1" userDrawn="1">
  <p:cSld name="1_空白">
    <p:spTree>
      <p:nvGrpSpPr>
        <p:cNvPr id="1" name=""/>
        <p:cNvGrpSpPr/>
        <p:nvPr/>
      </p:nvGrpSpPr>
      <p:grpSpPr>
        <a:xfrm>
          <a:off x="0" y="0"/>
          <a:ext cx="0" cy="0"/>
          <a:chOff x="0" y="0"/>
          <a:chExt cx="0" cy="0"/>
        </a:xfrm>
      </p:grpSpPr>
      <p:sp>
        <p:nvSpPr>
          <p:cNvPr id="2" name="Rectangle 10"/>
          <p:cNvSpPr>
            <a:spLocks noGrp="1" noChangeArrowheads="1"/>
          </p:cNvSpPr>
          <p:nvPr>
            <p:ph type="dt" sz="half" idx="10"/>
          </p:nvPr>
        </p:nvSpPr>
        <p:spPr>
          <a:xfrm>
            <a:off x="6361126" y="6489700"/>
            <a:ext cx="2097087" cy="455613"/>
          </a:xfrm>
          <a:prstGeom prst="rect">
            <a:avLst/>
          </a:prstGeom>
          <a:ln/>
        </p:spPr>
        <p:txBody>
          <a:bodyPr/>
          <a:lstStyle>
            <a:lvl1pPr>
              <a:defRPr/>
            </a:lvl1pPr>
          </a:lstStyle>
          <a:p>
            <a:pPr>
              <a:defRPr/>
            </a:pPr>
            <a:fld id="{717685DC-F278-489F-B945-1E3587EF54A2}" type="datetime1">
              <a:rPr lang="zh-CN" altLang="en-US" smtClean="0">
                <a:solidFill>
                  <a:srgbClr val="000000"/>
                </a:solidFill>
              </a:rPr>
              <a:pPr>
                <a:defRPr/>
              </a:pPr>
              <a:t>2016/7/25</a:t>
            </a:fld>
            <a:endParaRPr lang="en-GB" altLang="zh-CN" dirty="0">
              <a:solidFill>
                <a:srgbClr val="000000"/>
              </a:solidFill>
            </a:endParaRPr>
          </a:p>
        </p:txBody>
      </p:sp>
      <p:sp>
        <p:nvSpPr>
          <p:cNvPr id="3" name="标题 1"/>
          <p:cNvSpPr>
            <a:spLocks noGrp="1"/>
          </p:cNvSpPr>
          <p:nvPr>
            <p:ph type="title" hasCustomPrompt="1"/>
          </p:nvPr>
        </p:nvSpPr>
        <p:spPr>
          <a:xfrm>
            <a:off x="652463" y="430227"/>
            <a:ext cx="7747000" cy="871537"/>
          </a:xfrm>
          <a:prstGeom prst="rect">
            <a:avLst/>
          </a:prstGeom>
        </p:spPr>
        <p:txBody>
          <a:bodyPr/>
          <a:lstStyle>
            <a:lvl1pPr>
              <a:defRPr sz="3200">
                <a:latin typeface="+mj-lt"/>
              </a:defRPr>
            </a:lvl1pPr>
          </a:lstStyle>
          <a:p>
            <a:r>
              <a:rPr lang="en-US" altLang="zh-CN" dirty="0" err="1" smtClean="0"/>
              <a:t>aabb</a:t>
            </a:r>
            <a:endParaRPr lang="zh-CN" altLang="en-US" dirty="0"/>
          </a:p>
        </p:txBody>
      </p:sp>
      <p:sp>
        <p:nvSpPr>
          <p:cNvPr id="4" name="内容占位符 2"/>
          <p:cNvSpPr>
            <a:spLocks noGrp="1"/>
          </p:cNvSpPr>
          <p:nvPr>
            <p:ph idx="1" hasCustomPrompt="1"/>
          </p:nvPr>
        </p:nvSpPr>
        <p:spPr>
          <a:xfrm>
            <a:off x="652463" y="1641484"/>
            <a:ext cx="7931150" cy="4194175"/>
          </a:xfrm>
          <a:prstGeom prst="rect">
            <a:avLst/>
          </a:prstGeom>
        </p:spPr>
        <p:txBody>
          <a:bodyPr/>
          <a:lstStyle>
            <a:lvl1pPr>
              <a:buClr>
                <a:schemeClr val="tx2"/>
              </a:buClr>
              <a:defRPr/>
            </a:lvl1pPr>
            <a:lvl2pPr>
              <a:buClr>
                <a:schemeClr val="tx2"/>
              </a:buClr>
              <a:defRPr/>
            </a:lvl2pPr>
            <a:lvl3pPr>
              <a:buClr>
                <a:schemeClr val="tx2"/>
              </a:buClr>
              <a:defRPr/>
            </a:lvl3pPr>
            <a:lvl4pPr>
              <a:buClr>
                <a:schemeClr val="tx2"/>
              </a:buClr>
              <a:defRPr/>
            </a:lvl4pPr>
            <a:lvl5pPr>
              <a:buClr>
                <a:schemeClr val="tx2"/>
              </a:buClr>
              <a:defRPr/>
            </a:lvl5pPr>
          </a:lstStyle>
          <a:p>
            <a:pPr lvl="0"/>
            <a:r>
              <a:rPr lang="en-US" altLang="zh-CN" dirty="0" err="1" smtClean="0"/>
              <a:t>Aaaa</a:t>
            </a:r>
            <a:endParaRPr lang="zh-CN" altLang="en-US" dirty="0" smtClean="0"/>
          </a:p>
          <a:p>
            <a:pPr lvl="1"/>
            <a:r>
              <a:rPr lang="en-US" altLang="zh-CN" dirty="0" err="1" smtClean="0"/>
              <a:t>Bbb</a:t>
            </a:r>
            <a:endParaRPr lang="zh-CN" altLang="en-US" dirty="0" smtClean="0"/>
          </a:p>
          <a:p>
            <a:pPr lvl="2"/>
            <a:r>
              <a:rPr lang="en-US" altLang="zh-CN" dirty="0" err="1" smtClean="0"/>
              <a:t>Ccc</a:t>
            </a:r>
            <a:endParaRPr lang="zh-CN" altLang="en-US" dirty="0" smtClean="0"/>
          </a:p>
          <a:p>
            <a:pPr lvl="3"/>
            <a:r>
              <a:rPr lang="en-US" altLang="zh-CN" dirty="0" err="1" smtClean="0"/>
              <a:t>Dddd</a:t>
            </a:r>
            <a:endParaRPr lang="zh-CN" altLang="en-US" dirty="0" smtClean="0"/>
          </a:p>
          <a:p>
            <a:pPr lvl="4"/>
            <a:r>
              <a:rPr lang="en-US" altLang="zh-CN" dirty="0" err="1" smtClean="0"/>
              <a:t>eeeee</a:t>
            </a:r>
            <a:endParaRPr lang="zh-CN" altLang="en-US" dirty="0"/>
          </a:p>
        </p:txBody>
      </p:sp>
    </p:spTree>
    <p:extLst>
      <p:ext uri="{BB962C8B-B14F-4D97-AF65-F5344CB8AC3E}">
        <p14:creationId xmlns="" xmlns:p14="http://schemas.microsoft.com/office/powerpoint/2010/main" val="1144099801"/>
      </p:ext>
    </p:extLst>
  </p:cSld>
  <p:clrMapOvr>
    <a:masterClrMapping/>
  </p:clrMapOvr>
</p:sldLayout>
</file>

<file path=ppt/slideLayouts/slideLayout222.xml><?xml version="1.0" encoding="utf-8"?>
<p:sldLayout xmlns:a="http://schemas.openxmlformats.org/drawingml/2006/main" xmlns:r="http://schemas.openxmlformats.org/officeDocument/2006/relationships" xmlns:p="http://schemas.openxmlformats.org/presentationml/2006/main" preserve="1" userDrawn="1">
  <p:cSld name="2_空白">
    <p:spTree>
      <p:nvGrpSpPr>
        <p:cNvPr id="1" name=""/>
        <p:cNvGrpSpPr/>
        <p:nvPr/>
      </p:nvGrpSpPr>
      <p:grpSpPr>
        <a:xfrm>
          <a:off x="0" y="0"/>
          <a:ext cx="0" cy="0"/>
          <a:chOff x="0" y="0"/>
          <a:chExt cx="0" cy="0"/>
        </a:xfrm>
      </p:grpSpPr>
      <p:sp>
        <p:nvSpPr>
          <p:cNvPr id="2" name="Rectangle 10"/>
          <p:cNvSpPr>
            <a:spLocks noGrp="1" noChangeArrowheads="1"/>
          </p:cNvSpPr>
          <p:nvPr>
            <p:ph type="dt" sz="half" idx="10"/>
          </p:nvPr>
        </p:nvSpPr>
        <p:spPr>
          <a:xfrm>
            <a:off x="6361126" y="6489700"/>
            <a:ext cx="2097087" cy="455613"/>
          </a:xfrm>
          <a:prstGeom prst="rect">
            <a:avLst/>
          </a:prstGeom>
          <a:ln/>
        </p:spPr>
        <p:txBody>
          <a:bodyPr/>
          <a:lstStyle>
            <a:lvl1pPr>
              <a:defRPr/>
            </a:lvl1pPr>
          </a:lstStyle>
          <a:p>
            <a:pPr>
              <a:defRPr/>
            </a:pPr>
            <a:fld id="{266CD2ED-48EA-4908-95AD-46CD1B209664}" type="datetime1">
              <a:rPr lang="zh-CN" altLang="en-US" smtClean="0">
                <a:solidFill>
                  <a:srgbClr val="000000"/>
                </a:solidFill>
              </a:rPr>
              <a:pPr>
                <a:defRPr/>
              </a:pPr>
              <a:t>2016/7/25</a:t>
            </a:fld>
            <a:endParaRPr lang="en-GB" altLang="zh-CN" dirty="0">
              <a:solidFill>
                <a:srgbClr val="000000"/>
              </a:solidFill>
            </a:endParaRPr>
          </a:p>
        </p:txBody>
      </p:sp>
      <p:sp>
        <p:nvSpPr>
          <p:cNvPr id="3" name="标题 1"/>
          <p:cNvSpPr>
            <a:spLocks noGrp="1"/>
          </p:cNvSpPr>
          <p:nvPr>
            <p:ph type="title" hasCustomPrompt="1"/>
          </p:nvPr>
        </p:nvSpPr>
        <p:spPr>
          <a:xfrm>
            <a:off x="652463" y="430227"/>
            <a:ext cx="7747000" cy="871537"/>
          </a:xfrm>
          <a:prstGeom prst="rect">
            <a:avLst/>
          </a:prstGeom>
        </p:spPr>
        <p:txBody>
          <a:bodyPr/>
          <a:lstStyle>
            <a:lvl1pPr>
              <a:defRPr sz="3200">
                <a:latin typeface="+mj-lt"/>
              </a:defRPr>
            </a:lvl1pPr>
          </a:lstStyle>
          <a:p>
            <a:r>
              <a:rPr lang="en-US" altLang="zh-CN" dirty="0" err="1" smtClean="0"/>
              <a:t>aabb</a:t>
            </a:r>
            <a:endParaRPr lang="zh-CN" altLang="en-US" dirty="0"/>
          </a:p>
        </p:txBody>
      </p:sp>
      <p:sp>
        <p:nvSpPr>
          <p:cNvPr id="4" name="内容占位符 2"/>
          <p:cNvSpPr>
            <a:spLocks noGrp="1"/>
          </p:cNvSpPr>
          <p:nvPr>
            <p:ph idx="1" hasCustomPrompt="1"/>
          </p:nvPr>
        </p:nvSpPr>
        <p:spPr>
          <a:xfrm>
            <a:off x="652463" y="1641484"/>
            <a:ext cx="7931150" cy="4194175"/>
          </a:xfrm>
          <a:prstGeom prst="rect">
            <a:avLst/>
          </a:prstGeom>
        </p:spPr>
        <p:txBody>
          <a:bodyPr/>
          <a:lstStyle>
            <a:lvl1pPr>
              <a:buClr>
                <a:schemeClr val="tx2"/>
              </a:buClr>
              <a:defRPr/>
            </a:lvl1pPr>
            <a:lvl2pPr>
              <a:buClr>
                <a:schemeClr val="tx2"/>
              </a:buClr>
              <a:defRPr/>
            </a:lvl2pPr>
            <a:lvl3pPr>
              <a:buClr>
                <a:schemeClr val="tx2"/>
              </a:buClr>
              <a:defRPr/>
            </a:lvl3pPr>
            <a:lvl4pPr>
              <a:buClr>
                <a:schemeClr val="tx2"/>
              </a:buClr>
              <a:defRPr/>
            </a:lvl4pPr>
            <a:lvl5pPr>
              <a:buClr>
                <a:schemeClr val="tx2"/>
              </a:buClr>
              <a:defRPr/>
            </a:lvl5pPr>
          </a:lstStyle>
          <a:p>
            <a:pPr lvl="0"/>
            <a:r>
              <a:rPr lang="en-US" altLang="zh-CN" dirty="0" err="1" smtClean="0"/>
              <a:t>Aaaa</a:t>
            </a:r>
            <a:endParaRPr lang="zh-CN" altLang="en-US" dirty="0" smtClean="0"/>
          </a:p>
          <a:p>
            <a:pPr lvl="1"/>
            <a:r>
              <a:rPr lang="en-US" altLang="zh-CN" dirty="0" err="1" smtClean="0"/>
              <a:t>Bbb</a:t>
            </a:r>
            <a:endParaRPr lang="zh-CN" altLang="en-US" dirty="0" smtClean="0"/>
          </a:p>
          <a:p>
            <a:pPr lvl="2"/>
            <a:r>
              <a:rPr lang="en-US" altLang="zh-CN" dirty="0" err="1" smtClean="0"/>
              <a:t>Ccc</a:t>
            </a:r>
            <a:endParaRPr lang="zh-CN" altLang="en-US" dirty="0" smtClean="0"/>
          </a:p>
          <a:p>
            <a:pPr lvl="3"/>
            <a:r>
              <a:rPr lang="en-US" altLang="zh-CN" dirty="0" err="1" smtClean="0"/>
              <a:t>Dddd</a:t>
            </a:r>
            <a:endParaRPr lang="zh-CN" altLang="en-US" dirty="0" smtClean="0"/>
          </a:p>
          <a:p>
            <a:pPr lvl="4"/>
            <a:r>
              <a:rPr lang="en-US" altLang="zh-CN" dirty="0" err="1" smtClean="0"/>
              <a:t>eeeee</a:t>
            </a:r>
            <a:endParaRPr lang="zh-CN" altLang="en-US" dirty="0"/>
          </a:p>
        </p:txBody>
      </p:sp>
    </p:spTree>
    <p:extLst>
      <p:ext uri="{BB962C8B-B14F-4D97-AF65-F5344CB8AC3E}">
        <p14:creationId xmlns="" xmlns:p14="http://schemas.microsoft.com/office/powerpoint/2010/main" val="726366653"/>
      </p:ext>
    </p:extLst>
  </p:cSld>
  <p:clrMapOvr>
    <a:masterClrMapping/>
  </p:clrMapOvr>
</p:sldLayout>
</file>

<file path=ppt/slideLayouts/slideLayout223.xml><?xml version="1.0" encoding="utf-8"?>
<p:sldLayout xmlns:a="http://schemas.openxmlformats.org/drawingml/2006/main" xmlns:r="http://schemas.openxmlformats.org/officeDocument/2006/relationships" xmlns:p="http://schemas.openxmlformats.org/presentationml/2006/main" preserve="1" userDrawn="1">
  <p:cSld name="4_Custom Layout">
    <p:spTree>
      <p:nvGrpSpPr>
        <p:cNvPr id="1" name=""/>
        <p:cNvGrpSpPr/>
        <p:nvPr/>
      </p:nvGrpSpPr>
      <p:grpSpPr>
        <a:xfrm>
          <a:off x="0" y="0"/>
          <a:ext cx="0" cy="0"/>
          <a:chOff x="0" y="0"/>
          <a:chExt cx="0" cy="0"/>
        </a:xfrm>
      </p:grpSpPr>
    </p:spTree>
    <p:extLst>
      <p:ext uri="{BB962C8B-B14F-4D97-AF65-F5344CB8AC3E}">
        <p14:creationId xmlns="" xmlns:p14="http://schemas.microsoft.com/office/powerpoint/2010/main" val="2731310095"/>
      </p:ext>
    </p:extLst>
  </p:cSld>
  <p:clrMapOvr>
    <a:masterClrMapping/>
  </p:clrMapOvr>
  <p:transition advClick="0" advTm="8000">
    <p:fade thruBlk="1"/>
  </p:transition>
</p:sldLayout>
</file>

<file path=ppt/slideLayouts/slideLayout22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657054" y="325457"/>
            <a:ext cx="7828702" cy="871537"/>
          </a:xfrm>
          <a:prstGeom prst="rect">
            <a:avLst/>
          </a:prstGeom>
        </p:spPr>
        <p:txBody>
          <a:bodyPr lIns="68562" tIns="34281" rIns="68562" bIns="34281"/>
          <a:lstStyle/>
          <a:p>
            <a:r>
              <a:rPr lang="zh-CN" altLang="en-US" smtClean="0"/>
              <a:t>单击此处编辑母版标题样式</a:t>
            </a:r>
            <a:endParaRPr lang="zh-CN" altLang="en-US"/>
          </a:p>
        </p:txBody>
      </p:sp>
      <p:sp>
        <p:nvSpPr>
          <p:cNvPr id="3" name="内容占位符 2"/>
          <p:cNvSpPr>
            <a:spLocks noGrp="1"/>
          </p:cNvSpPr>
          <p:nvPr>
            <p:ph sz="half" idx="1"/>
          </p:nvPr>
        </p:nvSpPr>
        <p:spPr>
          <a:xfrm>
            <a:off x="652294" y="1643064"/>
            <a:ext cx="3907805" cy="4192587"/>
          </a:xfrm>
          <a:prstGeom prst="rect">
            <a:avLst/>
          </a:prstGeom>
        </p:spPr>
        <p:txBody>
          <a:bodyPr lIns="68562" tIns="34281" rIns="68562" bIns="34281"/>
          <a:lstStyle>
            <a:lvl1pPr>
              <a:defRPr sz="2100"/>
            </a:lvl1pPr>
            <a:lvl2pPr>
              <a:defRPr sz="1800"/>
            </a:lvl2pPr>
            <a:lvl3pPr>
              <a:defRPr sz="1500"/>
            </a:lvl3pPr>
            <a:lvl4pPr>
              <a:defRPr sz="1300"/>
            </a:lvl4pPr>
            <a:lvl5pPr>
              <a:defRPr sz="1300"/>
            </a:lvl5pPr>
            <a:lvl6pPr>
              <a:defRPr sz="1300"/>
            </a:lvl6pPr>
            <a:lvl7pPr>
              <a:defRPr sz="1300"/>
            </a:lvl7pPr>
            <a:lvl8pPr>
              <a:defRPr sz="1300"/>
            </a:lvl8pPr>
            <a:lvl9pPr>
              <a:defRPr sz="13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74367" y="1643064"/>
            <a:ext cx="3907804" cy="4192587"/>
          </a:xfrm>
          <a:prstGeom prst="rect">
            <a:avLst/>
          </a:prstGeom>
        </p:spPr>
        <p:txBody>
          <a:bodyPr lIns="68562" tIns="34281" rIns="68562" bIns="34281"/>
          <a:lstStyle>
            <a:lvl1pPr>
              <a:defRPr sz="2100"/>
            </a:lvl1pPr>
            <a:lvl2pPr>
              <a:defRPr sz="1800"/>
            </a:lvl2pPr>
            <a:lvl3pPr>
              <a:defRPr sz="1500"/>
            </a:lvl3pPr>
            <a:lvl4pPr>
              <a:defRPr sz="1300"/>
            </a:lvl4pPr>
            <a:lvl5pPr>
              <a:defRPr sz="1300"/>
            </a:lvl5pPr>
            <a:lvl6pPr>
              <a:defRPr sz="1300"/>
            </a:lvl6pPr>
            <a:lvl7pPr>
              <a:defRPr sz="1300"/>
            </a:lvl7pPr>
            <a:lvl8pPr>
              <a:defRPr sz="1300"/>
            </a:lvl8pPr>
            <a:lvl9pPr>
              <a:defRPr sz="13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Rectangle 10"/>
          <p:cNvSpPr>
            <a:spLocks noGrp="1" noChangeArrowheads="1"/>
          </p:cNvSpPr>
          <p:nvPr>
            <p:ph type="dt" sz="half" idx="10"/>
          </p:nvPr>
        </p:nvSpPr>
        <p:spPr>
          <a:xfrm>
            <a:off x="6361061" y="6489700"/>
            <a:ext cx="2097335" cy="455613"/>
          </a:xfrm>
          <a:prstGeom prst="rect">
            <a:avLst/>
          </a:prstGeom>
          <a:ln/>
        </p:spPr>
        <p:txBody>
          <a:bodyPr lIns="68562" tIns="34281" rIns="68562" bIns="34281"/>
          <a:lstStyle>
            <a:lvl1pPr>
              <a:defRPr/>
            </a:lvl1pPr>
          </a:lstStyle>
          <a:p>
            <a:fld id="{77FA111B-4FF6-44F5-B34D-1D084EE2CB19}" type="datetime1">
              <a:rPr lang="zh-CN" altLang="en-US" smtClean="0">
                <a:solidFill>
                  <a:srgbClr val="000000"/>
                </a:solidFill>
              </a:rPr>
              <a:pPr/>
              <a:t>2016/7/25</a:t>
            </a:fld>
            <a:endParaRPr lang="en-GB" altLang="zh-CN" dirty="0">
              <a:solidFill>
                <a:srgbClr val="000000"/>
              </a:solidFill>
            </a:endParaRPr>
          </a:p>
        </p:txBody>
      </p:sp>
    </p:spTree>
    <p:extLst>
      <p:ext uri="{BB962C8B-B14F-4D97-AF65-F5344CB8AC3E}">
        <p14:creationId xmlns="" xmlns:p14="http://schemas.microsoft.com/office/powerpoint/2010/main" val="1347204376"/>
      </p:ext>
    </p:extLst>
  </p:cSld>
  <p:clrMapOvr>
    <a:masterClrMapping/>
  </p:clrMapOvr>
  <p:transition advClick="0"/>
</p:sldLayout>
</file>

<file path=ppt/slideLayouts/slideLayout225.xml><?xml version="1.0" encoding="utf-8"?>
<p:sldLayout xmlns:a="http://schemas.openxmlformats.org/drawingml/2006/main" xmlns:r="http://schemas.openxmlformats.org/officeDocument/2006/relationships" xmlns:p="http://schemas.openxmlformats.org/presentationml/2006/main" preserve="1" userDrawn="1">
  <p:cSld name="6_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755650" y="449301"/>
            <a:ext cx="7632700" cy="871537"/>
          </a:xfrm>
          <a:prstGeom prst="rect">
            <a:avLst/>
          </a:prstGeom>
        </p:spPr>
        <p:txBody>
          <a:bodyPr/>
          <a:lstStyle/>
          <a:p>
            <a:r>
              <a:rPr lang="zh-CN" altLang="en-US" smtClean="0"/>
              <a:t>单击此处编辑母版标题样式</a:t>
            </a:r>
            <a:endParaRPr lang="en-US"/>
          </a:p>
        </p:txBody>
      </p:sp>
      <p:sp>
        <p:nvSpPr>
          <p:cNvPr id="4" name="Content Placeholder 3"/>
          <p:cNvSpPr>
            <a:spLocks noGrp="1"/>
          </p:cNvSpPr>
          <p:nvPr>
            <p:ph sz="quarter" idx="10"/>
          </p:nvPr>
        </p:nvSpPr>
        <p:spPr>
          <a:xfrm>
            <a:off x="764088" y="1628384"/>
            <a:ext cx="7615824" cy="4584744"/>
          </a:xfrm>
          <a:prstGeom prst="rect">
            <a:avLst/>
          </a:prstGeom>
        </p:spPr>
        <p:txBody>
          <a:bodyPr/>
          <a:lstStyle>
            <a:lvl1pPr>
              <a:defRPr sz="2400"/>
            </a:lvl1pPr>
            <a:lvl2pPr>
              <a:defRPr sz="2000"/>
            </a:lvl2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Tree>
    <p:extLst>
      <p:ext uri="{BB962C8B-B14F-4D97-AF65-F5344CB8AC3E}">
        <p14:creationId xmlns="" xmlns:p14="http://schemas.microsoft.com/office/powerpoint/2010/main" val="65383661"/>
      </p:ext>
    </p:extLst>
  </p:cSld>
  <p:clrMapOvr>
    <a:masterClrMapping/>
  </p:clrMapOvr>
  <p:transition advClick="0" advTm="8000">
    <p:fade thruBlk="1"/>
  </p:transition>
</p:sldLayout>
</file>

<file path=ppt/slideLayouts/slideLayout226.xml><?xml version="1.0" encoding="utf-8"?>
<p:sldLayout xmlns:a="http://schemas.openxmlformats.org/drawingml/2006/main" xmlns:r="http://schemas.openxmlformats.org/officeDocument/2006/relationships" xmlns:p="http://schemas.openxmlformats.org/presentationml/2006/main" preserve="1" userDrawn="1">
  <p:cSld name="7_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755650" y="449301"/>
            <a:ext cx="7632700" cy="871537"/>
          </a:xfrm>
          <a:prstGeom prst="rect">
            <a:avLst/>
          </a:prstGeom>
        </p:spPr>
        <p:txBody>
          <a:bodyPr/>
          <a:lstStyle/>
          <a:p>
            <a:r>
              <a:rPr lang="zh-CN" altLang="en-US" smtClean="0"/>
              <a:t>单击此处编辑母版标题样式</a:t>
            </a:r>
            <a:endParaRPr lang="en-US"/>
          </a:p>
        </p:txBody>
      </p:sp>
      <p:sp>
        <p:nvSpPr>
          <p:cNvPr id="4" name="Content Placeholder 3"/>
          <p:cNvSpPr>
            <a:spLocks noGrp="1"/>
          </p:cNvSpPr>
          <p:nvPr>
            <p:ph sz="quarter" idx="10"/>
          </p:nvPr>
        </p:nvSpPr>
        <p:spPr>
          <a:xfrm>
            <a:off x="764088" y="1628384"/>
            <a:ext cx="7615824" cy="4584744"/>
          </a:xfrm>
          <a:prstGeom prst="rect">
            <a:avLst/>
          </a:prstGeom>
        </p:spPr>
        <p:txBody>
          <a:bodyPr/>
          <a:lstStyle>
            <a:lvl1pPr>
              <a:defRPr sz="2400"/>
            </a:lvl1pPr>
            <a:lvl2pPr>
              <a:defRPr sz="2000"/>
            </a:lvl2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Tree>
    <p:extLst>
      <p:ext uri="{BB962C8B-B14F-4D97-AF65-F5344CB8AC3E}">
        <p14:creationId xmlns="" xmlns:p14="http://schemas.microsoft.com/office/powerpoint/2010/main" val="2533256603"/>
      </p:ext>
    </p:extLst>
  </p:cSld>
  <p:clrMapOvr>
    <a:masterClrMapping/>
  </p:clrMapOvr>
  <p:transition advClick="0" advTm="8000">
    <p:fade thruBlk="1"/>
  </p:transition>
</p:sldLayout>
</file>

<file path=ppt/slideLayouts/slideLayout227.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421135" y="536029"/>
            <a:ext cx="8365056" cy="745784"/>
          </a:xfrm>
          <a:prstGeom prst="rect">
            <a:avLst/>
          </a:prstGeom>
        </p:spPr>
        <p:txBody>
          <a:bodyPr/>
          <a:lstStyle>
            <a:lvl1pPr>
              <a:defRPr sz="2400" b="1">
                <a:solidFill>
                  <a:srgbClr val="C00000"/>
                </a:solidFill>
                <a:latin typeface="Arial" pitchFamily="34" charset="0"/>
                <a:cs typeface="Arial" pitchFamily="34" charset="0"/>
              </a:defRPr>
            </a:lvl1pPr>
          </a:lstStyle>
          <a:p>
            <a:r>
              <a:rPr lang="zh-CN" altLang="en-US" smtClean="0"/>
              <a:t>单击此处编辑母版标题样式</a:t>
            </a:r>
            <a:endParaRPr lang="en-US" dirty="0"/>
          </a:p>
        </p:txBody>
      </p:sp>
    </p:spTree>
    <p:extLst>
      <p:ext uri="{BB962C8B-B14F-4D97-AF65-F5344CB8AC3E}">
        <p14:creationId xmlns="" xmlns:p14="http://schemas.microsoft.com/office/powerpoint/2010/main" val="1624869439"/>
      </p:ext>
    </p:extLst>
  </p:cSld>
  <p:clrMapOvr>
    <a:masterClrMapping/>
  </p:clrMapOvr>
  <p:transition advClick="0" advTm="8000">
    <p:fade thruBlk="1"/>
  </p:transition>
  <p:timing>
    <p:tnLst>
      <p:par>
        <p:cTn id="1" dur="indefinite" restart="never" nodeType="tmRoot"/>
      </p:par>
    </p:tnLst>
  </p:timing>
</p:sldLayout>
</file>

<file path=ppt/slideLayouts/slideLayout228.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421135" y="536029"/>
            <a:ext cx="8365056" cy="745784"/>
          </a:xfrm>
          <a:prstGeom prst="rect">
            <a:avLst/>
          </a:prstGeom>
        </p:spPr>
        <p:txBody>
          <a:bodyPr/>
          <a:lstStyle>
            <a:lvl1pPr>
              <a:defRPr sz="2400" b="1">
                <a:solidFill>
                  <a:srgbClr val="C00000"/>
                </a:solidFill>
                <a:latin typeface="Arial" pitchFamily="34" charset="0"/>
                <a:cs typeface="Arial" pitchFamily="34" charset="0"/>
              </a:defRPr>
            </a:lvl1pPr>
          </a:lstStyle>
          <a:p>
            <a:r>
              <a:rPr lang="zh-CN" altLang="en-US" smtClean="0"/>
              <a:t>单击此处编辑母版标题样式</a:t>
            </a:r>
            <a:endParaRPr lang="en-US" dirty="0"/>
          </a:p>
        </p:txBody>
      </p:sp>
    </p:spTree>
    <p:extLst>
      <p:ext uri="{BB962C8B-B14F-4D97-AF65-F5344CB8AC3E}">
        <p14:creationId xmlns="" xmlns:p14="http://schemas.microsoft.com/office/powerpoint/2010/main" val="1624869439"/>
      </p:ext>
    </p:extLst>
  </p:cSld>
  <p:clrMapOvr>
    <a:masterClrMapping/>
  </p:clrMapOvr>
  <p:transition advClick="0" advTm="8000">
    <p:fade thruBlk="1"/>
  </p:transition>
  <p:timing>
    <p:tnLst>
      <p:par>
        <p:cTn id="1" dur="indefinite" restart="never" nodeType="tmRoot"/>
      </p:par>
    </p:tnLst>
  </p:timing>
</p:sldLayout>
</file>

<file path=ppt/slideLayouts/slideLayout229.xml><?xml version="1.0" encoding="utf-8"?>
<p:sldLayout xmlns:a="http://schemas.openxmlformats.org/drawingml/2006/main" xmlns:r="http://schemas.openxmlformats.org/officeDocument/2006/relationships" xmlns:p="http://schemas.openxmlformats.org/presentationml/2006/main" preserve="1" userDrawn="1">
  <p:cSld name="8_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421135" y="536029"/>
            <a:ext cx="8365056" cy="745784"/>
          </a:xfrm>
          <a:prstGeom prst="rect">
            <a:avLst/>
          </a:prstGeom>
        </p:spPr>
        <p:txBody>
          <a:bodyPr/>
          <a:lstStyle>
            <a:lvl1pPr>
              <a:defRPr sz="2400" b="1">
                <a:solidFill>
                  <a:srgbClr val="C00000"/>
                </a:solidFill>
                <a:latin typeface="Arial" pitchFamily="34" charset="0"/>
                <a:cs typeface="Arial" pitchFamily="34" charset="0"/>
              </a:defRPr>
            </a:lvl1pPr>
          </a:lstStyle>
          <a:p>
            <a:r>
              <a:rPr lang="zh-CN" altLang="en-US" smtClean="0"/>
              <a:t>单击此处编辑母版标题样式</a:t>
            </a:r>
            <a:endParaRPr lang="en-US" dirty="0"/>
          </a:p>
        </p:txBody>
      </p:sp>
    </p:spTree>
    <p:extLst>
      <p:ext uri="{BB962C8B-B14F-4D97-AF65-F5344CB8AC3E}">
        <p14:creationId xmlns="" xmlns:p14="http://schemas.microsoft.com/office/powerpoint/2010/main" val="1624869439"/>
      </p:ext>
    </p:extLst>
  </p:cSld>
  <p:clrMapOvr>
    <a:masterClrMapping/>
  </p:clrMapOvr>
  <p:transition advClick="0" advTm="8000">
    <p:fade thruBlk="1"/>
  </p:transition>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14_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421135" y="536029"/>
            <a:ext cx="8365056" cy="745784"/>
          </a:xfrm>
          <a:prstGeom prst="rect">
            <a:avLst/>
          </a:prstGeom>
        </p:spPr>
        <p:txBody>
          <a:bodyPr/>
          <a:lstStyle>
            <a:lvl1pPr>
              <a:defRPr sz="2400" b="1">
                <a:solidFill>
                  <a:srgbClr val="C00000"/>
                </a:solidFill>
                <a:latin typeface="Arial" pitchFamily="34" charset="0"/>
                <a:cs typeface="Arial" pitchFamily="34" charset="0"/>
              </a:defRPr>
            </a:lvl1pPr>
          </a:lstStyle>
          <a:p>
            <a:r>
              <a:rPr lang="zh-CN" altLang="en-US" smtClean="0"/>
              <a:t>单击此处编辑母版标题样式</a:t>
            </a:r>
            <a:endParaRPr lang="en-US" dirty="0"/>
          </a:p>
        </p:txBody>
      </p:sp>
    </p:spTree>
    <p:extLst>
      <p:ext uri="{BB962C8B-B14F-4D97-AF65-F5344CB8AC3E}">
        <p14:creationId xmlns="" xmlns:p14="http://schemas.microsoft.com/office/powerpoint/2010/main" val="1624869439"/>
      </p:ext>
    </p:extLst>
  </p:cSld>
  <p:clrMapOvr>
    <a:masterClrMapping/>
  </p:clrMapOvr>
  <p:transition advClick="0" advTm="8000">
    <p:fade thruBlk="1"/>
  </p:transition>
  <p:timing>
    <p:tnLst>
      <p:par>
        <p:cTn id="1" dur="indefinite" restart="never" nodeType="tmRoot"/>
      </p:par>
    </p:tnLst>
  </p:timing>
</p:sldLayout>
</file>

<file path=ppt/slideLayouts/slideLayout230.xml><?xml version="1.0" encoding="utf-8"?>
<p:sldLayout xmlns:a="http://schemas.openxmlformats.org/drawingml/2006/main" xmlns:r="http://schemas.openxmlformats.org/officeDocument/2006/relationships" xmlns:p="http://schemas.openxmlformats.org/presentationml/2006/main" preserve="1" userDrawn="1">
  <p:cSld name="9_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421135" y="536029"/>
            <a:ext cx="8365056" cy="745784"/>
          </a:xfrm>
          <a:prstGeom prst="rect">
            <a:avLst/>
          </a:prstGeom>
        </p:spPr>
        <p:txBody>
          <a:bodyPr/>
          <a:lstStyle>
            <a:lvl1pPr>
              <a:defRPr sz="2400" b="1">
                <a:solidFill>
                  <a:srgbClr val="C00000"/>
                </a:solidFill>
                <a:latin typeface="Arial" pitchFamily="34" charset="0"/>
                <a:cs typeface="Arial" pitchFamily="34" charset="0"/>
              </a:defRPr>
            </a:lvl1pPr>
          </a:lstStyle>
          <a:p>
            <a:r>
              <a:rPr lang="zh-CN" altLang="en-US" smtClean="0"/>
              <a:t>单击此处编辑母版标题样式</a:t>
            </a:r>
            <a:endParaRPr lang="en-US" dirty="0"/>
          </a:p>
        </p:txBody>
      </p:sp>
    </p:spTree>
    <p:extLst>
      <p:ext uri="{BB962C8B-B14F-4D97-AF65-F5344CB8AC3E}">
        <p14:creationId xmlns="" xmlns:p14="http://schemas.microsoft.com/office/powerpoint/2010/main" val="1624869439"/>
      </p:ext>
    </p:extLst>
  </p:cSld>
  <p:clrMapOvr>
    <a:masterClrMapping/>
  </p:clrMapOvr>
  <p:transition advClick="0" advTm="8000">
    <p:fade thruBlk="1"/>
  </p:transition>
  <p:timing>
    <p:tnLst>
      <p:par>
        <p:cTn id="1" dur="indefinite" restart="never" nodeType="tmRoot"/>
      </p:par>
    </p:tnLst>
  </p:timing>
</p:sldLayout>
</file>

<file path=ppt/slideLayouts/slideLayout231.xml><?xml version="1.0" encoding="utf-8"?>
<p:sldLayout xmlns:a="http://schemas.openxmlformats.org/drawingml/2006/main" xmlns:r="http://schemas.openxmlformats.org/officeDocument/2006/relationships" xmlns:p="http://schemas.openxmlformats.org/presentationml/2006/main" preserve="1" userDrawn="1">
  <p:cSld name="10_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421135" y="536029"/>
            <a:ext cx="8365056" cy="745784"/>
          </a:xfrm>
          <a:prstGeom prst="rect">
            <a:avLst/>
          </a:prstGeom>
        </p:spPr>
        <p:txBody>
          <a:bodyPr/>
          <a:lstStyle>
            <a:lvl1pPr>
              <a:defRPr sz="2400" b="1">
                <a:solidFill>
                  <a:srgbClr val="C00000"/>
                </a:solidFill>
                <a:latin typeface="Arial" pitchFamily="34" charset="0"/>
                <a:cs typeface="Arial" pitchFamily="34" charset="0"/>
              </a:defRPr>
            </a:lvl1pPr>
          </a:lstStyle>
          <a:p>
            <a:r>
              <a:rPr lang="zh-CN" altLang="en-US" smtClean="0"/>
              <a:t>单击此处编辑母版标题样式</a:t>
            </a:r>
            <a:endParaRPr lang="en-US" dirty="0"/>
          </a:p>
        </p:txBody>
      </p:sp>
    </p:spTree>
    <p:extLst>
      <p:ext uri="{BB962C8B-B14F-4D97-AF65-F5344CB8AC3E}">
        <p14:creationId xmlns="" xmlns:p14="http://schemas.microsoft.com/office/powerpoint/2010/main" val="1624869439"/>
      </p:ext>
    </p:extLst>
  </p:cSld>
  <p:clrMapOvr>
    <a:masterClrMapping/>
  </p:clrMapOvr>
  <p:transition advClick="0" advTm="8000">
    <p:fade thruBlk="1"/>
  </p:transition>
  <p:timing>
    <p:tnLst>
      <p:par>
        <p:cTn id="1" dur="indefinite" restart="never" nodeType="tmRoot"/>
      </p:par>
    </p:tnLst>
  </p:timing>
</p:sldLayout>
</file>

<file path=ppt/slideLayouts/slideLayout232.xml><?xml version="1.0" encoding="utf-8"?>
<p:sldLayout xmlns:a="http://schemas.openxmlformats.org/drawingml/2006/main" xmlns:r="http://schemas.openxmlformats.org/officeDocument/2006/relationships" xmlns:p="http://schemas.openxmlformats.org/presentationml/2006/main" preserve="1" userDrawn="1">
  <p:cSld name="11_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421135" y="536029"/>
            <a:ext cx="8365056" cy="745784"/>
          </a:xfrm>
          <a:prstGeom prst="rect">
            <a:avLst/>
          </a:prstGeom>
        </p:spPr>
        <p:txBody>
          <a:bodyPr/>
          <a:lstStyle>
            <a:lvl1pPr>
              <a:defRPr sz="2400" b="1">
                <a:solidFill>
                  <a:srgbClr val="C00000"/>
                </a:solidFill>
                <a:latin typeface="Arial" pitchFamily="34" charset="0"/>
                <a:cs typeface="Arial" pitchFamily="34" charset="0"/>
              </a:defRPr>
            </a:lvl1pPr>
          </a:lstStyle>
          <a:p>
            <a:r>
              <a:rPr lang="zh-CN" altLang="en-US" smtClean="0"/>
              <a:t>单击此处编辑母版标题样式</a:t>
            </a:r>
            <a:endParaRPr lang="en-US" dirty="0"/>
          </a:p>
        </p:txBody>
      </p:sp>
    </p:spTree>
    <p:extLst>
      <p:ext uri="{BB962C8B-B14F-4D97-AF65-F5344CB8AC3E}">
        <p14:creationId xmlns="" xmlns:p14="http://schemas.microsoft.com/office/powerpoint/2010/main" val="1624869439"/>
      </p:ext>
    </p:extLst>
  </p:cSld>
  <p:clrMapOvr>
    <a:masterClrMapping/>
  </p:clrMapOvr>
  <p:transition advClick="0" advTm="8000">
    <p:fade thruBlk="1"/>
  </p:transition>
  <p:timing>
    <p:tnLst>
      <p:par>
        <p:cTn id="1" dur="indefinite" restart="never" nodeType="tmRoot"/>
      </p:par>
    </p:tnLst>
  </p:timing>
</p:sldLayout>
</file>

<file path=ppt/slideLayouts/slideLayout233.xml><?xml version="1.0" encoding="utf-8"?>
<p:sldLayout xmlns:a="http://schemas.openxmlformats.org/drawingml/2006/main" xmlns:r="http://schemas.openxmlformats.org/officeDocument/2006/relationships" xmlns:p="http://schemas.openxmlformats.org/presentationml/2006/main" preserve="1" userDrawn="1">
  <p:cSld name="12_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421135" y="536029"/>
            <a:ext cx="8365056" cy="745784"/>
          </a:xfrm>
          <a:prstGeom prst="rect">
            <a:avLst/>
          </a:prstGeom>
        </p:spPr>
        <p:txBody>
          <a:bodyPr/>
          <a:lstStyle>
            <a:lvl1pPr>
              <a:defRPr sz="2400" b="1">
                <a:solidFill>
                  <a:srgbClr val="C00000"/>
                </a:solidFill>
                <a:latin typeface="Arial" pitchFamily="34" charset="0"/>
                <a:cs typeface="Arial" pitchFamily="34" charset="0"/>
              </a:defRPr>
            </a:lvl1pPr>
          </a:lstStyle>
          <a:p>
            <a:r>
              <a:rPr lang="zh-CN" altLang="en-US" smtClean="0"/>
              <a:t>单击此处编辑母版标题样式</a:t>
            </a:r>
            <a:endParaRPr lang="en-US" dirty="0"/>
          </a:p>
        </p:txBody>
      </p:sp>
    </p:spTree>
    <p:extLst>
      <p:ext uri="{BB962C8B-B14F-4D97-AF65-F5344CB8AC3E}">
        <p14:creationId xmlns="" xmlns:p14="http://schemas.microsoft.com/office/powerpoint/2010/main" val="1624869439"/>
      </p:ext>
    </p:extLst>
  </p:cSld>
  <p:clrMapOvr>
    <a:masterClrMapping/>
  </p:clrMapOvr>
  <p:transition advClick="0" advTm="8000">
    <p:fade thruBlk="1"/>
  </p:transition>
  <p:timing>
    <p:tnLst>
      <p:par>
        <p:cTn id="1" dur="indefinite" restart="never" nodeType="tmRoot"/>
      </p:par>
    </p:tnLst>
  </p:timing>
</p:sldLayout>
</file>

<file path=ppt/slideLayouts/slideLayout234.xml><?xml version="1.0" encoding="utf-8"?>
<p:sldLayout xmlns:a="http://schemas.openxmlformats.org/drawingml/2006/main" xmlns:r="http://schemas.openxmlformats.org/officeDocument/2006/relationships" xmlns:p="http://schemas.openxmlformats.org/presentationml/2006/main" preserve="1" userDrawn="1">
  <p:cSld name="13_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421135" y="536029"/>
            <a:ext cx="8365056" cy="745784"/>
          </a:xfrm>
          <a:prstGeom prst="rect">
            <a:avLst/>
          </a:prstGeom>
        </p:spPr>
        <p:txBody>
          <a:bodyPr/>
          <a:lstStyle>
            <a:lvl1pPr>
              <a:defRPr sz="2400" b="1">
                <a:solidFill>
                  <a:srgbClr val="C00000"/>
                </a:solidFill>
                <a:latin typeface="Arial" pitchFamily="34" charset="0"/>
                <a:cs typeface="Arial" pitchFamily="34" charset="0"/>
              </a:defRPr>
            </a:lvl1pPr>
          </a:lstStyle>
          <a:p>
            <a:r>
              <a:rPr lang="zh-CN" altLang="en-US" smtClean="0"/>
              <a:t>单击此处编辑母版标题样式</a:t>
            </a:r>
            <a:endParaRPr lang="en-US" dirty="0"/>
          </a:p>
        </p:txBody>
      </p:sp>
    </p:spTree>
    <p:extLst>
      <p:ext uri="{BB962C8B-B14F-4D97-AF65-F5344CB8AC3E}">
        <p14:creationId xmlns="" xmlns:p14="http://schemas.microsoft.com/office/powerpoint/2010/main" val="1624869439"/>
      </p:ext>
    </p:extLst>
  </p:cSld>
  <p:clrMapOvr>
    <a:masterClrMapping/>
  </p:clrMapOvr>
  <p:transition advClick="0" advTm="8000">
    <p:fade thruBlk="1"/>
  </p:transition>
  <p:timing>
    <p:tnLst>
      <p:par>
        <p:cTn id="1" dur="indefinite" restart="never" nodeType="tmRoot"/>
      </p:par>
    </p:tnLst>
  </p:timing>
</p:sldLayout>
</file>

<file path=ppt/slideLayouts/slideLayout235.xml><?xml version="1.0" encoding="utf-8"?>
<p:sldLayout xmlns:a="http://schemas.openxmlformats.org/drawingml/2006/main" xmlns:r="http://schemas.openxmlformats.org/officeDocument/2006/relationships" xmlns:p="http://schemas.openxmlformats.org/presentationml/2006/main" preserve="1" userDrawn="1">
  <p:cSld name="14_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421135" y="536029"/>
            <a:ext cx="8365056" cy="745784"/>
          </a:xfrm>
          <a:prstGeom prst="rect">
            <a:avLst/>
          </a:prstGeom>
        </p:spPr>
        <p:txBody>
          <a:bodyPr/>
          <a:lstStyle>
            <a:lvl1pPr>
              <a:defRPr sz="2400" b="1">
                <a:solidFill>
                  <a:srgbClr val="C00000"/>
                </a:solidFill>
                <a:latin typeface="Arial" pitchFamily="34" charset="0"/>
                <a:cs typeface="Arial" pitchFamily="34" charset="0"/>
              </a:defRPr>
            </a:lvl1pPr>
          </a:lstStyle>
          <a:p>
            <a:r>
              <a:rPr lang="zh-CN" altLang="en-US" smtClean="0"/>
              <a:t>单击此处编辑母版标题样式</a:t>
            </a:r>
            <a:endParaRPr lang="en-US" dirty="0"/>
          </a:p>
        </p:txBody>
      </p:sp>
    </p:spTree>
    <p:extLst>
      <p:ext uri="{BB962C8B-B14F-4D97-AF65-F5344CB8AC3E}">
        <p14:creationId xmlns="" xmlns:p14="http://schemas.microsoft.com/office/powerpoint/2010/main" val="1624869439"/>
      </p:ext>
    </p:extLst>
  </p:cSld>
  <p:clrMapOvr>
    <a:masterClrMapping/>
  </p:clrMapOvr>
  <p:transition advClick="0" advTm="8000">
    <p:fade thruBlk="1"/>
  </p:transition>
  <p:timing>
    <p:tnLst>
      <p:par>
        <p:cTn id="1" dur="indefinite" restart="never" nodeType="tmRoot"/>
      </p:par>
    </p:tnLst>
  </p:timing>
</p:sldLayout>
</file>

<file path=ppt/slideLayouts/slideLayout236.xml><?xml version="1.0" encoding="utf-8"?>
<p:sldLayout xmlns:a="http://schemas.openxmlformats.org/drawingml/2006/main" xmlns:r="http://schemas.openxmlformats.org/officeDocument/2006/relationships" xmlns:p="http://schemas.openxmlformats.org/presentationml/2006/main" preserve="1" userDrawn="1">
  <p:cSld name="15_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421135" y="536029"/>
            <a:ext cx="8365056" cy="745784"/>
          </a:xfrm>
          <a:prstGeom prst="rect">
            <a:avLst/>
          </a:prstGeom>
        </p:spPr>
        <p:txBody>
          <a:bodyPr/>
          <a:lstStyle>
            <a:lvl1pPr>
              <a:defRPr sz="2400" b="1">
                <a:solidFill>
                  <a:srgbClr val="C00000"/>
                </a:solidFill>
                <a:latin typeface="Arial" pitchFamily="34" charset="0"/>
                <a:cs typeface="Arial" pitchFamily="34" charset="0"/>
              </a:defRPr>
            </a:lvl1pPr>
          </a:lstStyle>
          <a:p>
            <a:r>
              <a:rPr lang="zh-CN" altLang="en-US" smtClean="0"/>
              <a:t>单击此处编辑母版标题样式</a:t>
            </a:r>
            <a:endParaRPr lang="en-US" dirty="0"/>
          </a:p>
        </p:txBody>
      </p:sp>
    </p:spTree>
    <p:extLst>
      <p:ext uri="{BB962C8B-B14F-4D97-AF65-F5344CB8AC3E}">
        <p14:creationId xmlns="" xmlns:p14="http://schemas.microsoft.com/office/powerpoint/2010/main" val="1624869439"/>
      </p:ext>
    </p:extLst>
  </p:cSld>
  <p:clrMapOvr>
    <a:masterClrMapping/>
  </p:clrMapOvr>
  <p:transition advClick="0" advTm="8000">
    <p:fade thruBlk="1"/>
  </p:transition>
  <p:timing>
    <p:tnLst>
      <p:par>
        <p:cTn id="1" dur="indefinite" restart="never" nodeType="tmRoot"/>
      </p:par>
    </p:tnLst>
  </p:timing>
</p:sldLayout>
</file>

<file path=ppt/slideLayouts/slideLayout237.xml><?xml version="1.0" encoding="utf-8"?>
<p:sldLayout xmlns:a="http://schemas.openxmlformats.org/drawingml/2006/main" xmlns:r="http://schemas.openxmlformats.org/officeDocument/2006/relationships" xmlns:p="http://schemas.openxmlformats.org/presentationml/2006/main" preserve="1" userDrawn="1">
  <p:cSld name="16_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421135" y="536029"/>
            <a:ext cx="8365056" cy="745784"/>
          </a:xfrm>
          <a:prstGeom prst="rect">
            <a:avLst/>
          </a:prstGeom>
        </p:spPr>
        <p:txBody>
          <a:bodyPr/>
          <a:lstStyle>
            <a:lvl1pPr>
              <a:defRPr sz="2400" b="1">
                <a:solidFill>
                  <a:srgbClr val="C00000"/>
                </a:solidFill>
                <a:latin typeface="Arial" pitchFamily="34" charset="0"/>
                <a:cs typeface="Arial" pitchFamily="34" charset="0"/>
              </a:defRPr>
            </a:lvl1pPr>
          </a:lstStyle>
          <a:p>
            <a:r>
              <a:rPr lang="zh-CN" altLang="en-US" smtClean="0"/>
              <a:t>单击此处编辑母版标题样式</a:t>
            </a:r>
            <a:endParaRPr lang="en-US" dirty="0"/>
          </a:p>
        </p:txBody>
      </p:sp>
    </p:spTree>
    <p:extLst>
      <p:ext uri="{BB962C8B-B14F-4D97-AF65-F5344CB8AC3E}">
        <p14:creationId xmlns="" xmlns:p14="http://schemas.microsoft.com/office/powerpoint/2010/main" val="1624869439"/>
      </p:ext>
    </p:extLst>
  </p:cSld>
  <p:clrMapOvr>
    <a:masterClrMapping/>
  </p:clrMapOvr>
  <p:transition advClick="0" advTm="8000">
    <p:fade thruBlk="1"/>
  </p:transition>
  <p:timing>
    <p:tnLst>
      <p:par>
        <p:cTn id="1" dur="indefinite" restart="never" nodeType="tmRoot"/>
      </p:par>
    </p:tnLst>
  </p:timing>
</p:sldLayout>
</file>

<file path=ppt/slideLayouts/slideLayout238.xml><?xml version="1.0" encoding="utf-8"?>
<p:sldLayout xmlns:a="http://schemas.openxmlformats.org/drawingml/2006/main" xmlns:r="http://schemas.openxmlformats.org/officeDocument/2006/relationships" xmlns:p="http://schemas.openxmlformats.org/presentationml/2006/main" preserve="1" userDrawn="1">
  <p:cSld name="17_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421135" y="536029"/>
            <a:ext cx="8365056" cy="745784"/>
          </a:xfrm>
          <a:prstGeom prst="rect">
            <a:avLst/>
          </a:prstGeom>
        </p:spPr>
        <p:txBody>
          <a:bodyPr/>
          <a:lstStyle>
            <a:lvl1pPr>
              <a:defRPr sz="2400" b="1">
                <a:solidFill>
                  <a:srgbClr val="C00000"/>
                </a:solidFill>
                <a:latin typeface="Arial" pitchFamily="34" charset="0"/>
                <a:cs typeface="Arial" pitchFamily="34" charset="0"/>
              </a:defRPr>
            </a:lvl1pPr>
          </a:lstStyle>
          <a:p>
            <a:r>
              <a:rPr lang="zh-CN" altLang="en-US" smtClean="0"/>
              <a:t>单击此处编辑母版标题样式</a:t>
            </a:r>
            <a:endParaRPr lang="en-US" dirty="0"/>
          </a:p>
        </p:txBody>
      </p:sp>
    </p:spTree>
    <p:extLst>
      <p:ext uri="{BB962C8B-B14F-4D97-AF65-F5344CB8AC3E}">
        <p14:creationId xmlns="" xmlns:p14="http://schemas.microsoft.com/office/powerpoint/2010/main" val="1624869439"/>
      </p:ext>
    </p:extLst>
  </p:cSld>
  <p:clrMapOvr>
    <a:masterClrMapping/>
  </p:clrMapOvr>
  <p:transition advClick="0" advTm="8000">
    <p:fade thruBlk="1"/>
  </p:transition>
  <p:timing>
    <p:tnLst>
      <p:par>
        <p:cTn id="1" dur="indefinite" restart="never" nodeType="tmRoot"/>
      </p:par>
    </p:tnLst>
  </p:timing>
</p:sldLayout>
</file>

<file path=ppt/slideLayouts/slideLayout239.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755650" y="369035"/>
            <a:ext cx="7632700" cy="745784"/>
          </a:xfrm>
          <a:prstGeom prst="rect">
            <a:avLst/>
          </a:prstGeom>
        </p:spPr>
        <p:txBody>
          <a:bodyPr/>
          <a:lstStyle/>
          <a:p>
            <a:r>
              <a:rPr lang="zh-CN" altLang="en-US" smtClean="0"/>
              <a:t>单击此处编辑母版标题样式</a:t>
            </a:r>
            <a:endParaRPr lang="en-US"/>
          </a:p>
        </p:txBody>
      </p:sp>
      <p:sp>
        <p:nvSpPr>
          <p:cNvPr id="4" name="Content Placeholder 3"/>
          <p:cNvSpPr>
            <a:spLocks noGrp="1"/>
          </p:cNvSpPr>
          <p:nvPr>
            <p:ph sz="quarter" idx="10"/>
          </p:nvPr>
        </p:nvSpPr>
        <p:spPr>
          <a:xfrm>
            <a:off x="755650" y="1297019"/>
            <a:ext cx="7596000" cy="4800000"/>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Tree>
    <p:extLst>
      <p:ext uri="{BB962C8B-B14F-4D97-AF65-F5344CB8AC3E}">
        <p14:creationId xmlns="" xmlns:p14="http://schemas.microsoft.com/office/powerpoint/2010/main" val="330038153"/>
      </p:ext>
    </p:extLst>
  </p:cSld>
  <p:clrMapOvr>
    <a:masterClrMapping/>
  </p:clrMapOvr>
  <p:transition advClick="0" advTm="8000">
    <p:fade thruBlk="1"/>
  </p:transition>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15_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421135" y="536029"/>
            <a:ext cx="8365056" cy="745784"/>
          </a:xfrm>
          <a:prstGeom prst="rect">
            <a:avLst/>
          </a:prstGeom>
        </p:spPr>
        <p:txBody>
          <a:bodyPr/>
          <a:lstStyle>
            <a:lvl1pPr>
              <a:defRPr sz="2400" b="1">
                <a:solidFill>
                  <a:srgbClr val="C00000"/>
                </a:solidFill>
                <a:latin typeface="Arial" pitchFamily="34" charset="0"/>
                <a:cs typeface="Arial" pitchFamily="34" charset="0"/>
              </a:defRPr>
            </a:lvl1pPr>
          </a:lstStyle>
          <a:p>
            <a:r>
              <a:rPr lang="zh-CN" altLang="en-US" smtClean="0"/>
              <a:t>单击此处编辑母版标题样式</a:t>
            </a:r>
            <a:endParaRPr lang="en-US" dirty="0"/>
          </a:p>
        </p:txBody>
      </p:sp>
    </p:spTree>
    <p:extLst>
      <p:ext uri="{BB962C8B-B14F-4D97-AF65-F5344CB8AC3E}">
        <p14:creationId xmlns="" xmlns:p14="http://schemas.microsoft.com/office/powerpoint/2010/main" val="1624869439"/>
      </p:ext>
    </p:extLst>
  </p:cSld>
  <p:clrMapOvr>
    <a:masterClrMapping/>
  </p:clrMapOvr>
  <p:transition advClick="0" advTm="8000">
    <p:fade thruBlk="1"/>
  </p:transition>
  <p:timing>
    <p:tnLst>
      <p:par>
        <p:cTn id="1" dur="indefinite" restart="never" nodeType="tmRoot"/>
      </p:par>
    </p:tnLst>
  </p:timing>
</p:sldLayout>
</file>

<file path=ppt/slideLayouts/slideLayout240.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Title 1"/>
          <p:cNvSpPr>
            <a:spLocks noGrp="1"/>
          </p:cNvSpPr>
          <p:nvPr>
            <p:ph type="title"/>
          </p:nvPr>
        </p:nvSpPr>
        <p:spPr>
          <a:xfrm>
            <a:off x="421135" y="536029"/>
            <a:ext cx="8365056" cy="745784"/>
          </a:xfrm>
          <a:prstGeom prst="rect">
            <a:avLst/>
          </a:prstGeom>
        </p:spPr>
        <p:txBody>
          <a:bodyPr/>
          <a:lstStyle>
            <a:lvl1pPr>
              <a:defRPr sz="2400" b="1">
                <a:solidFill>
                  <a:srgbClr val="C00000"/>
                </a:solidFill>
                <a:latin typeface="Arial" pitchFamily="34" charset="0"/>
                <a:cs typeface="Arial" pitchFamily="34" charset="0"/>
              </a:defRPr>
            </a:lvl1pPr>
          </a:lstStyle>
          <a:p>
            <a:r>
              <a:rPr lang="zh-CN" altLang="en-US" smtClean="0"/>
              <a:t>单击此处编辑母版标题样式</a:t>
            </a:r>
            <a:endParaRPr lang="en-US" dirty="0"/>
          </a:p>
        </p:txBody>
      </p:sp>
    </p:spTree>
    <p:extLst>
      <p:ext uri="{BB962C8B-B14F-4D97-AF65-F5344CB8AC3E}">
        <p14:creationId xmlns="" xmlns:p14="http://schemas.microsoft.com/office/powerpoint/2010/main" val="1624869439"/>
      </p:ext>
    </p:extLst>
  </p:cSld>
  <p:clrMapOvr>
    <a:masterClrMapping/>
  </p:clrMapOvr>
  <p:transition advClick="0" advTm="8000">
    <p:fade thruBlk="1"/>
  </p:transition>
  <p:timing>
    <p:tnLst>
      <p:par>
        <p:cTn id="1" dur="indefinite" restart="never" nodeType="tmRoot"/>
      </p:par>
    </p:tnLst>
  </p:timing>
</p:sldLayout>
</file>

<file path=ppt/slideLayouts/slideLayout241.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4" name="Rectangle 13"/>
          <p:cNvSpPr>
            <a:spLocks noGrp="1" noChangeArrowheads="1"/>
          </p:cNvSpPr>
          <p:nvPr>
            <p:ph type="title"/>
          </p:nvPr>
        </p:nvSpPr>
        <p:spPr bwMode="auto">
          <a:xfrm>
            <a:off x="657054" y="203527"/>
            <a:ext cx="7829892" cy="871537"/>
          </a:xfrm>
          <a:prstGeom prst="rect">
            <a:avLst/>
          </a:prstGeom>
          <a:noFill/>
          <a:ln w="9525">
            <a:noFill/>
            <a:miter lim="800000"/>
            <a:headEnd/>
            <a:tailEnd/>
          </a:ln>
        </p:spPr>
        <p:txBody>
          <a:bodyPr vert="horz" wrap="square" lIns="0" tIns="30040" rIns="60081" bIns="30040" numCol="1" anchor="t" anchorCtr="0" compatLnSpc="1">
            <a:prstTxWarp prst="textNoShape">
              <a:avLst/>
            </a:prstTxWarp>
          </a:bodyPr>
          <a:lstStyle/>
          <a:p>
            <a:pPr lvl="0"/>
            <a:r>
              <a:rPr lang="zh-CN" altLang="en-US" smtClean="0"/>
              <a:t>单击此处编辑母版标题样式</a:t>
            </a:r>
            <a:endParaRPr lang="zh-CN" altLang="en-US" dirty="0" smtClean="0"/>
          </a:p>
        </p:txBody>
      </p:sp>
      <p:sp>
        <p:nvSpPr>
          <p:cNvPr id="5" name="Slide Number Placeholder 12"/>
          <p:cNvSpPr>
            <a:spLocks noGrp="1"/>
          </p:cNvSpPr>
          <p:nvPr>
            <p:ph type="sldNum" sz="quarter" idx="4"/>
          </p:nvPr>
        </p:nvSpPr>
        <p:spPr>
          <a:xfrm>
            <a:off x="5766506" y="6380736"/>
            <a:ext cx="2134234" cy="365125"/>
          </a:xfrm>
          <a:prstGeom prst="rect">
            <a:avLst/>
          </a:prstGeom>
        </p:spPr>
        <p:txBody>
          <a:bodyPr vert="horz" lIns="68562" tIns="34281" rIns="68562" bIns="34281" rtlCol="0" anchor="ctr"/>
          <a:lstStyle>
            <a:lvl1pPr algn="ctr">
              <a:defRPr sz="700">
                <a:solidFill>
                  <a:schemeClr val="tx1"/>
                </a:solidFill>
                <a:latin typeface="Arial" pitchFamily="34" charset="0"/>
                <a:cs typeface="Arial" pitchFamily="34" charset="0"/>
              </a:defRPr>
            </a:lvl1pPr>
          </a:lstStyle>
          <a:p>
            <a:fld id="{239D4E79-70A3-4A35-BE75-3D97D1B6C811}" type="slidenum">
              <a:rPr lang="en-US" smtClean="0">
                <a:solidFill>
                  <a:srgbClr val="000000"/>
                </a:solidFill>
              </a:rPr>
              <a:pPr/>
              <a:t>‹#›</a:t>
            </a:fld>
            <a:endParaRPr lang="en-US" dirty="0">
              <a:solidFill>
                <a:srgbClr val="000000"/>
              </a:solidFill>
            </a:endParaRPr>
          </a:p>
        </p:txBody>
      </p:sp>
    </p:spTree>
    <p:extLst>
      <p:ext uri="{BB962C8B-B14F-4D97-AF65-F5344CB8AC3E}">
        <p14:creationId xmlns="" xmlns:p14="http://schemas.microsoft.com/office/powerpoint/2010/main" val="974632320"/>
      </p:ext>
    </p:extLst>
  </p:cSld>
  <p:clrMapOvr>
    <a:masterClrMapping/>
  </p:clrMapOvr>
</p:sldLayout>
</file>

<file path=ppt/slideLayouts/slideLayout242.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657054" y="325457"/>
            <a:ext cx="7828702" cy="871537"/>
          </a:xfrm>
          <a:prstGeom prst="rect">
            <a:avLst/>
          </a:prstGeom>
        </p:spPr>
        <p:txBody>
          <a:bodyPr lIns="68562" tIns="34281" rIns="68562" bIns="34281"/>
          <a:lstStyle/>
          <a:p>
            <a:r>
              <a:rPr lang="zh-CN" altLang="en-US" smtClean="0"/>
              <a:t>单击此处编辑母版标题样式</a:t>
            </a:r>
            <a:endParaRPr lang="zh-CN" altLang="en-US"/>
          </a:p>
        </p:txBody>
      </p:sp>
      <p:sp>
        <p:nvSpPr>
          <p:cNvPr id="3" name="Rectangle 10"/>
          <p:cNvSpPr>
            <a:spLocks noGrp="1" noChangeArrowheads="1"/>
          </p:cNvSpPr>
          <p:nvPr>
            <p:ph type="dt" sz="half" idx="10"/>
          </p:nvPr>
        </p:nvSpPr>
        <p:spPr>
          <a:xfrm>
            <a:off x="6361061" y="6489700"/>
            <a:ext cx="2097335" cy="455613"/>
          </a:xfrm>
          <a:prstGeom prst="rect">
            <a:avLst/>
          </a:prstGeom>
          <a:ln/>
        </p:spPr>
        <p:txBody>
          <a:bodyPr lIns="68562" tIns="34281" rIns="68562" bIns="34281"/>
          <a:lstStyle>
            <a:lvl1pPr>
              <a:defRPr/>
            </a:lvl1pPr>
          </a:lstStyle>
          <a:p>
            <a:fld id="{28F38CEE-5637-4D9A-AF4D-747674CC9603}" type="datetime1">
              <a:rPr lang="zh-CN" altLang="en-US" smtClean="0">
                <a:solidFill>
                  <a:srgbClr val="000000"/>
                </a:solidFill>
              </a:rPr>
              <a:pPr/>
              <a:t>2016/7/25</a:t>
            </a:fld>
            <a:endParaRPr lang="en-GB" altLang="zh-CN" dirty="0">
              <a:solidFill>
                <a:srgbClr val="000000"/>
              </a:solidFill>
            </a:endParaRPr>
          </a:p>
        </p:txBody>
      </p:sp>
    </p:spTree>
    <p:extLst>
      <p:ext uri="{BB962C8B-B14F-4D97-AF65-F5344CB8AC3E}">
        <p14:creationId xmlns="" xmlns:p14="http://schemas.microsoft.com/office/powerpoint/2010/main" val="2770808694"/>
      </p:ext>
    </p:extLst>
  </p:cSld>
  <p:clrMapOvr>
    <a:masterClrMapping/>
  </p:clrMapOvr>
  <p:transition advClick="0"/>
</p:sldLayout>
</file>

<file path=ppt/slideLayouts/slideLayout243.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
        <p:nvSpPr>
          <p:cNvPr id="2" name="标题 1"/>
          <p:cNvSpPr>
            <a:spLocks noGrp="1"/>
          </p:cNvSpPr>
          <p:nvPr>
            <p:ph type="title" hasCustomPrompt="1"/>
          </p:nvPr>
        </p:nvSpPr>
        <p:spPr>
          <a:xfrm>
            <a:off x="652463" y="430227"/>
            <a:ext cx="7747000" cy="871537"/>
          </a:xfrm>
          <a:prstGeom prst="rect">
            <a:avLst/>
          </a:prstGeom>
        </p:spPr>
        <p:txBody>
          <a:bodyPr lIns="68562" tIns="34281" rIns="68562" bIns="34281"/>
          <a:lstStyle>
            <a:lvl1pPr>
              <a:defRPr sz="3200">
                <a:latin typeface="+mj-lt"/>
              </a:defRPr>
            </a:lvl1pPr>
          </a:lstStyle>
          <a:p>
            <a:r>
              <a:rPr lang="en-US" altLang="zh-CN" dirty="0" err="1" smtClean="0"/>
              <a:t>aabb</a:t>
            </a:r>
            <a:endParaRPr lang="zh-CN" altLang="en-US" dirty="0"/>
          </a:p>
        </p:txBody>
      </p:sp>
      <p:sp>
        <p:nvSpPr>
          <p:cNvPr id="3" name="内容占位符 2"/>
          <p:cNvSpPr>
            <a:spLocks noGrp="1"/>
          </p:cNvSpPr>
          <p:nvPr>
            <p:ph idx="1" hasCustomPrompt="1"/>
          </p:nvPr>
        </p:nvSpPr>
        <p:spPr>
          <a:xfrm>
            <a:off x="652463" y="1641484"/>
            <a:ext cx="7931150" cy="4194175"/>
          </a:xfrm>
          <a:prstGeom prst="rect">
            <a:avLst/>
          </a:prstGeom>
        </p:spPr>
        <p:txBody>
          <a:bodyPr lIns="68562" tIns="34281" rIns="68562" bIns="34281"/>
          <a:lstStyle>
            <a:lvl1pPr>
              <a:buClr>
                <a:schemeClr val="tx2"/>
              </a:buClr>
              <a:defRPr/>
            </a:lvl1pPr>
            <a:lvl2pPr>
              <a:buClr>
                <a:schemeClr val="tx2"/>
              </a:buClr>
              <a:defRPr/>
            </a:lvl2pPr>
            <a:lvl3pPr>
              <a:buClr>
                <a:schemeClr val="tx2"/>
              </a:buClr>
              <a:defRPr/>
            </a:lvl3pPr>
            <a:lvl4pPr>
              <a:buClr>
                <a:schemeClr val="tx2"/>
              </a:buClr>
              <a:defRPr/>
            </a:lvl4pPr>
            <a:lvl5pPr>
              <a:buClr>
                <a:schemeClr val="tx2"/>
              </a:buClr>
              <a:defRPr/>
            </a:lvl5pPr>
          </a:lstStyle>
          <a:p>
            <a:pPr lvl="0"/>
            <a:r>
              <a:rPr lang="en-US" altLang="zh-CN" dirty="0" err="1" smtClean="0"/>
              <a:t>Aaaa</a:t>
            </a:r>
            <a:endParaRPr lang="zh-CN" altLang="en-US" dirty="0" smtClean="0"/>
          </a:p>
          <a:p>
            <a:pPr lvl="1"/>
            <a:r>
              <a:rPr lang="en-US" altLang="zh-CN" dirty="0" err="1" smtClean="0"/>
              <a:t>Bbb</a:t>
            </a:r>
            <a:endParaRPr lang="zh-CN" altLang="en-US" dirty="0" smtClean="0"/>
          </a:p>
          <a:p>
            <a:pPr lvl="2"/>
            <a:r>
              <a:rPr lang="en-US" altLang="zh-CN" dirty="0" err="1" smtClean="0"/>
              <a:t>Ccc</a:t>
            </a:r>
            <a:endParaRPr lang="zh-CN" altLang="en-US" dirty="0" smtClean="0"/>
          </a:p>
          <a:p>
            <a:pPr lvl="3"/>
            <a:r>
              <a:rPr lang="en-US" altLang="zh-CN" dirty="0" err="1" smtClean="0"/>
              <a:t>Dddd</a:t>
            </a:r>
            <a:endParaRPr lang="zh-CN" altLang="en-US" dirty="0" smtClean="0"/>
          </a:p>
          <a:p>
            <a:pPr lvl="4"/>
            <a:r>
              <a:rPr lang="en-US" altLang="zh-CN" dirty="0" err="1" smtClean="0"/>
              <a:t>eeeee</a:t>
            </a:r>
            <a:endParaRPr lang="zh-CN" altLang="en-US" dirty="0"/>
          </a:p>
        </p:txBody>
      </p:sp>
      <p:sp>
        <p:nvSpPr>
          <p:cNvPr id="4" name="Rectangle 10"/>
          <p:cNvSpPr>
            <a:spLocks noGrp="1" noChangeArrowheads="1"/>
          </p:cNvSpPr>
          <p:nvPr>
            <p:ph type="dt" sz="half" idx="10"/>
          </p:nvPr>
        </p:nvSpPr>
        <p:spPr>
          <a:xfrm>
            <a:off x="6361126" y="6489700"/>
            <a:ext cx="2097087" cy="455613"/>
          </a:xfrm>
          <a:prstGeom prst="rect">
            <a:avLst/>
          </a:prstGeom>
          <a:ln/>
        </p:spPr>
        <p:txBody>
          <a:bodyPr lIns="91427" tIns="45714" rIns="91427" bIns="45714"/>
          <a:lstStyle>
            <a:lvl1pPr>
              <a:defRPr/>
            </a:lvl1pPr>
          </a:lstStyle>
          <a:p>
            <a:pPr>
              <a:defRPr/>
            </a:pPr>
            <a:fld id="{2A5830B0-26EF-48EF-8103-8790ACB033BF}" type="datetime1">
              <a:rPr lang="zh-CN" altLang="en-US" smtClean="0">
                <a:solidFill>
                  <a:srgbClr val="000000"/>
                </a:solidFill>
              </a:rPr>
              <a:pPr>
                <a:defRPr/>
              </a:pPr>
              <a:t>2016/7/25</a:t>
            </a:fld>
            <a:endParaRPr lang="en-GB" altLang="zh-CN" dirty="0">
              <a:solidFill>
                <a:srgbClr val="000000"/>
              </a:solidFill>
            </a:endParaRPr>
          </a:p>
        </p:txBody>
      </p:sp>
    </p:spTree>
    <p:extLst>
      <p:ext uri="{BB962C8B-B14F-4D97-AF65-F5344CB8AC3E}">
        <p14:creationId xmlns="" xmlns:p14="http://schemas.microsoft.com/office/powerpoint/2010/main" val="3166791352"/>
      </p:ext>
    </p:extLst>
  </p:cSld>
  <p:clrMapOvr>
    <a:masterClrMapping/>
  </p:clrMapOvr>
</p:sldLayout>
</file>

<file path=ppt/slideLayouts/slideLayout244.xml><?xml version="1.0" encoding="utf-8"?>
<p:sldLayout xmlns:a="http://schemas.openxmlformats.org/drawingml/2006/main" xmlns:r="http://schemas.openxmlformats.org/officeDocument/2006/relationships" xmlns:p="http://schemas.openxmlformats.org/presentationml/2006/main" preserve="1" userDrawn="1">
  <p:cSld name="8_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683883" y="399508"/>
            <a:ext cx="7745655" cy="377669"/>
          </a:xfrm>
          <a:prstGeom prst="rect">
            <a:avLst/>
          </a:prstGeom>
          <a:noFill/>
          <a:ln>
            <a:noFill/>
          </a:ln>
          <a:effectLst/>
          <a:extLst/>
        </p:spPr>
        <p:txBody>
          <a:bodyPr lIns="26988" tIns="26988" rIns="26988" bIns="26988" anchor="t">
            <a:spAutoFit/>
          </a:bodyPr>
          <a:lstStyle>
            <a:lvl1pPr>
              <a:defRPr lang="zh-CN" altLang="en-US" sz="2100" b="1" kern="1200">
                <a:latin typeface="FrutigerNext LT Medium" pitchFamily="34" charset="0"/>
              </a:defRPr>
            </a:lvl1pPr>
          </a:lstStyle>
          <a:p>
            <a:pPr lvl="0"/>
            <a:r>
              <a:rPr lang="zh-CN" altLang="en-US" smtClean="0"/>
              <a:t>单击此处编辑母版标题样式</a:t>
            </a:r>
            <a:endParaRPr lang="zh-CN" altLang="en-US" dirty="0"/>
          </a:p>
        </p:txBody>
      </p:sp>
      <p:sp>
        <p:nvSpPr>
          <p:cNvPr id="3" name="Rectangle 10"/>
          <p:cNvSpPr>
            <a:spLocks noGrp="1" noChangeArrowheads="1"/>
          </p:cNvSpPr>
          <p:nvPr>
            <p:ph type="dt" sz="half" idx="10"/>
          </p:nvPr>
        </p:nvSpPr>
        <p:spPr>
          <a:xfrm>
            <a:off x="6361595" y="6489789"/>
            <a:ext cx="2096724" cy="455507"/>
          </a:xfrm>
          <a:prstGeom prst="rect">
            <a:avLst/>
          </a:prstGeom>
          <a:ln/>
        </p:spPr>
        <p:txBody>
          <a:bodyPr lIns="68562" tIns="34281" rIns="68562" bIns="34281"/>
          <a:lstStyle>
            <a:lvl1pPr>
              <a:defRPr/>
            </a:lvl1pPr>
          </a:lstStyle>
          <a:p>
            <a:pPr>
              <a:defRPr/>
            </a:pPr>
            <a:fld id="{649BC088-B413-45F3-8F9C-155100507242}" type="datetime1">
              <a:rPr lang="zh-CN" altLang="en-US" smtClean="0">
                <a:solidFill>
                  <a:srgbClr val="000000"/>
                </a:solidFill>
              </a:rPr>
              <a:pPr>
                <a:defRPr/>
              </a:pPr>
              <a:t>2016/7/25</a:t>
            </a:fld>
            <a:endParaRPr lang="en-GB" altLang="zh-CN" dirty="0">
              <a:solidFill>
                <a:srgbClr val="000000"/>
              </a:solidFill>
            </a:endParaRPr>
          </a:p>
        </p:txBody>
      </p:sp>
    </p:spTree>
    <p:extLst>
      <p:ext uri="{BB962C8B-B14F-4D97-AF65-F5344CB8AC3E}">
        <p14:creationId xmlns="" xmlns:p14="http://schemas.microsoft.com/office/powerpoint/2010/main" val="1649927211"/>
      </p:ext>
    </p:extLst>
  </p:cSld>
  <p:clrMapOvr>
    <a:masterClrMapping/>
  </p:clrMapOvr>
  <p:transition advClick="0"/>
</p:sldLayout>
</file>

<file path=ppt/slideLayouts/slideLayout245.xml><?xml version="1.0" encoding="utf-8"?>
<p:sldLayout xmlns:a="http://schemas.openxmlformats.org/drawingml/2006/main" xmlns:r="http://schemas.openxmlformats.org/officeDocument/2006/relationships" xmlns:p="http://schemas.openxmlformats.org/presentationml/2006/main" preserve="1" userDrawn="1">
  <p:cSld name="3_空白">
    <p:spTree>
      <p:nvGrpSpPr>
        <p:cNvPr id="1" name=""/>
        <p:cNvGrpSpPr/>
        <p:nvPr/>
      </p:nvGrpSpPr>
      <p:grpSpPr>
        <a:xfrm>
          <a:off x="0" y="0"/>
          <a:ext cx="0" cy="0"/>
          <a:chOff x="0" y="0"/>
          <a:chExt cx="0" cy="0"/>
        </a:xfrm>
      </p:grpSpPr>
      <p:sp>
        <p:nvSpPr>
          <p:cNvPr id="2" name="Rectangle 10"/>
          <p:cNvSpPr>
            <a:spLocks noGrp="1" noChangeArrowheads="1"/>
          </p:cNvSpPr>
          <p:nvPr>
            <p:ph type="dt" sz="half" idx="10"/>
          </p:nvPr>
        </p:nvSpPr>
        <p:spPr>
          <a:xfrm>
            <a:off x="6361126" y="6489700"/>
            <a:ext cx="2097087" cy="455613"/>
          </a:xfrm>
          <a:prstGeom prst="rect">
            <a:avLst/>
          </a:prstGeom>
          <a:ln/>
        </p:spPr>
        <p:txBody>
          <a:bodyPr/>
          <a:lstStyle>
            <a:lvl1pPr>
              <a:defRPr/>
            </a:lvl1pPr>
          </a:lstStyle>
          <a:p>
            <a:pPr>
              <a:defRPr/>
            </a:pPr>
            <a:fld id="{15727748-671F-4F13-ABA8-DF04921A5E9D}" type="datetime1">
              <a:rPr lang="zh-CN" altLang="en-US" smtClean="0">
                <a:solidFill>
                  <a:srgbClr val="000000"/>
                </a:solidFill>
              </a:rPr>
              <a:pPr>
                <a:defRPr/>
              </a:pPr>
              <a:t>2016/7/25</a:t>
            </a:fld>
            <a:endParaRPr lang="en-GB" altLang="zh-CN" dirty="0">
              <a:solidFill>
                <a:srgbClr val="000000"/>
              </a:solidFill>
            </a:endParaRPr>
          </a:p>
        </p:txBody>
      </p:sp>
      <p:sp>
        <p:nvSpPr>
          <p:cNvPr id="3" name="标题 1"/>
          <p:cNvSpPr>
            <a:spLocks noGrp="1"/>
          </p:cNvSpPr>
          <p:nvPr>
            <p:ph type="title" hasCustomPrompt="1"/>
          </p:nvPr>
        </p:nvSpPr>
        <p:spPr>
          <a:xfrm>
            <a:off x="652463" y="430227"/>
            <a:ext cx="7747000" cy="871537"/>
          </a:xfrm>
          <a:prstGeom prst="rect">
            <a:avLst/>
          </a:prstGeom>
        </p:spPr>
        <p:txBody>
          <a:bodyPr/>
          <a:lstStyle>
            <a:lvl1pPr>
              <a:defRPr sz="3200">
                <a:latin typeface="+mj-lt"/>
              </a:defRPr>
            </a:lvl1pPr>
          </a:lstStyle>
          <a:p>
            <a:r>
              <a:rPr lang="en-US" altLang="zh-CN" dirty="0" err="1" smtClean="0"/>
              <a:t>aabb</a:t>
            </a:r>
            <a:endParaRPr lang="zh-CN" altLang="en-US" dirty="0"/>
          </a:p>
        </p:txBody>
      </p:sp>
      <p:sp>
        <p:nvSpPr>
          <p:cNvPr id="4" name="内容占位符 2"/>
          <p:cNvSpPr>
            <a:spLocks noGrp="1"/>
          </p:cNvSpPr>
          <p:nvPr>
            <p:ph idx="1" hasCustomPrompt="1"/>
          </p:nvPr>
        </p:nvSpPr>
        <p:spPr>
          <a:xfrm>
            <a:off x="652463" y="1641484"/>
            <a:ext cx="7931150" cy="4194175"/>
          </a:xfrm>
          <a:prstGeom prst="rect">
            <a:avLst/>
          </a:prstGeom>
        </p:spPr>
        <p:txBody>
          <a:bodyPr/>
          <a:lstStyle>
            <a:lvl1pPr>
              <a:buClr>
                <a:schemeClr val="tx2"/>
              </a:buClr>
              <a:defRPr/>
            </a:lvl1pPr>
            <a:lvl2pPr>
              <a:buClr>
                <a:schemeClr val="tx2"/>
              </a:buClr>
              <a:defRPr/>
            </a:lvl2pPr>
            <a:lvl3pPr>
              <a:buClr>
                <a:schemeClr val="tx2"/>
              </a:buClr>
              <a:defRPr/>
            </a:lvl3pPr>
            <a:lvl4pPr>
              <a:buClr>
                <a:schemeClr val="tx2"/>
              </a:buClr>
              <a:defRPr/>
            </a:lvl4pPr>
            <a:lvl5pPr>
              <a:buClr>
                <a:schemeClr val="tx2"/>
              </a:buClr>
              <a:defRPr/>
            </a:lvl5pPr>
          </a:lstStyle>
          <a:p>
            <a:pPr lvl="0"/>
            <a:r>
              <a:rPr lang="en-US" altLang="zh-CN" dirty="0" err="1" smtClean="0"/>
              <a:t>Aaaa</a:t>
            </a:r>
            <a:endParaRPr lang="zh-CN" altLang="en-US" dirty="0" smtClean="0"/>
          </a:p>
          <a:p>
            <a:pPr lvl="1"/>
            <a:r>
              <a:rPr lang="en-US" altLang="zh-CN" dirty="0" err="1" smtClean="0"/>
              <a:t>Bbb</a:t>
            </a:r>
            <a:endParaRPr lang="zh-CN" altLang="en-US" dirty="0" smtClean="0"/>
          </a:p>
          <a:p>
            <a:pPr lvl="2"/>
            <a:r>
              <a:rPr lang="en-US" altLang="zh-CN" dirty="0" err="1" smtClean="0"/>
              <a:t>Ccc</a:t>
            </a:r>
            <a:endParaRPr lang="zh-CN" altLang="en-US" dirty="0" smtClean="0"/>
          </a:p>
          <a:p>
            <a:pPr lvl="3"/>
            <a:r>
              <a:rPr lang="en-US" altLang="zh-CN" dirty="0" err="1" smtClean="0"/>
              <a:t>Dddd</a:t>
            </a:r>
            <a:endParaRPr lang="zh-CN" altLang="en-US" dirty="0" smtClean="0"/>
          </a:p>
          <a:p>
            <a:pPr lvl="4"/>
            <a:r>
              <a:rPr lang="en-US" altLang="zh-CN" dirty="0" err="1" smtClean="0"/>
              <a:t>eeeee</a:t>
            </a:r>
            <a:endParaRPr lang="zh-CN" altLang="en-US" dirty="0"/>
          </a:p>
        </p:txBody>
      </p:sp>
    </p:spTree>
    <p:extLst>
      <p:ext uri="{BB962C8B-B14F-4D97-AF65-F5344CB8AC3E}">
        <p14:creationId xmlns="" xmlns:p14="http://schemas.microsoft.com/office/powerpoint/2010/main" val="3691253671"/>
      </p:ext>
    </p:extLst>
  </p:cSld>
  <p:clrMapOvr>
    <a:masterClrMapping/>
  </p:clrMapOvr>
</p:sldLayout>
</file>

<file path=ppt/slideLayouts/slideLayout246.xml><?xml version="1.0" encoding="utf-8"?>
<p:sldLayout xmlns:a="http://schemas.openxmlformats.org/drawingml/2006/main" xmlns:r="http://schemas.openxmlformats.org/officeDocument/2006/relationships" xmlns:p="http://schemas.openxmlformats.org/presentationml/2006/main" preserve="1" userDrawn="1">
  <p:cSld name="1_空白">
    <p:spTree>
      <p:nvGrpSpPr>
        <p:cNvPr id="1" name=""/>
        <p:cNvGrpSpPr/>
        <p:nvPr/>
      </p:nvGrpSpPr>
      <p:grpSpPr>
        <a:xfrm>
          <a:off x="0" y="0"/>
          <a:ext cx="0" cy="0"/>
          <a:chOff x="0" y="0"/>
          <a:chExt cx="0" cy="0"/>
        </a:xfrm>
      </p:grpSpPr>
      <p:sp>
        <p:nvSpPr>
          <p:cNvPr id="2" name="Rectangle 10"/>
          <p:cNvSpPr>
            <a:spLocks noGrp="1" noChangeArrowheads="1"/>
          </p:cNvSpPr>
          <p:nvPr>
            <p:ph type="dt" sz="half" idx="10"/>
          </p:nvPr>
        </p:nvSpPr>
        <p:spPr>
          <a:xfrm>
            <a:off x="6361126" y="6489700"/>
            <a:ext cx="2097087" cy="455613"/>
          </a:xfrm>
          <a:prstGeom prst="rect">
            <a:avLst/>
          </a:prstGeom>
          <a:ln/>
        </p:spPr>
        <p:txBody>
          <a:bodyPr/>
          <a:lstStyle>
            <a:lvl1pPr>
              <a:defRPr/>
            </a:lvl1pPr>
          </a:lstStyle>
          <a:p>
            <a:pPr>
              <a:defRPr/>
            </a:pPr>
            <a:fld id="{187703D8-8FFB-4382-9EB2-3EE32384E2DA}" type="datetime1">
              <a:rPr lang="zh-CN" altLang="en-US" smtClean="0">
                <a:solidFill>
                  <a:srgbClr val="000000"/>
                </a:solidFill>
              </a:rPr>
              <a:pPr>
                <a:defRPr/>
              </a:pPr>
              <a:t>2016/7/25</a:t>
            </a:fld>
            <a:endParaRPr lang="en-GB" altLang="zh-CN" dirty="0">
              <a:solidFill>
                <a:srgbClr val="000000"/>
              </a:solidFill>
            </a:endParaRPr>
          </a:p>
        </p:txBody>
      </p:sp>
      <p:sp>
        <p:nvSpPr>
          <p:cNvPr id="3" name="标题 1"/>
          <p:cNvSpPr>
            <a:spLocks noGrp="1"/>
          </p:cNvSpPr>
          <p:nvPr>
            <p:ph type="title" hasCustomPrompt="1"/>
          </p:nvPr>
        </p:nvSpPr>
        <p:spPr>
          <a:xfrm>
            <a:off x="652463" y="430227"/>
            <a:ext cx="7747000" cy="871537"/>
          </a:xfrm>
          <a:prstGeom prst="rect">
            <a:avLst/>
          </a:prstGeom>
        </p:spPr>
        <p:txBody>
          <a:bodyPr/>
          <a:lstStyle>
            <a:lvl1pPr>
              <a:defRPr sz="3200">
                <a:latin typeface="+mj-lt"/>
              </a:defRPr>
            </a:lvl1pPr>
          </a:lstStyle>
          <a:p>
            <a:r>
              <a:rPr lang="en-US" altLang="zh-CN" dirty="0" err="1" smtClean="0"/>
              <a:t>aabb</a:t>
            </a:r>
            <a:endParaRPr lang="zh-CN" altLang="en-US" dirty="0"/>
          </a:p>
        </p:txBody>
      </p:sp>
      <p:sp>
        <p:nvSpPr>
          <p:cNvPr id="4" name="内容占位符 2"/>
          <p:cNvSpPr>
            <a:spLocks noGrp="1"/>
          </p:cNvSpPr>
          <p:nvPr>
            <p:ph idx="1" hasCustomPrompt="1"/>
          </p:nvPr>
        </p:nvSpPr>
        <p:spPr>
          <a:xfrm>
            <a:off x="652463" y="1641484"/>
            <a:ext cx="7931150" cy="4194175"/>
          </a:xfrm>
          <a:prstGeom prst="rect">
            <a:avLst/>
          </a:prstGeom>
        </p:spPr>
        <p:txBody>
          <a:bodyPr/>
          <a:lstStyle>
            <a:lvl1pPr>
              <a:buClr>
                <a:schemeClr val="tx2"/>
              </a:buClr>
              <a:defRPr/>
            </a:lvl1pPr>
            <a:lvl2pPr>
              <a:buClr>
                <a:schemeClr val="tx2"/>
              </a:buClr>
              <a:defRPr/>
            </a:lvl2pPr>
            <a:lvl3pPr>
              <a:buClr>
                <a:schemeClr val="tx2"/>
              </a:buClr>
              <a:defRPr/>
            </a:lvl3pPr>
            <a:lvl4pPr>
              <a:buClr>
                <a:schemeClr val="tx2"/>
              </a:buClr>
              <a:defRPr/>
            </a:lvl4pPr>
            <a:lvl5pPr>
              <a:buClr>
                <a:schemeClr val="tx2"/>
              </a:buClr>
              <a:defRPr/>
            </a:lvl5pPr>
          </a:lstStyle>
          <a:p>
            <a:pPr lvl="0"/>
            <a:r>
              <a:rPr lang="en-US" altLang="zh-CN" dirty="0" err="1" smtClean="0"/>
              <a:t>Aaaa</a:t>
            </a:r>
            <a:endParaRPr lang="zh-CN" altLang="en-US" dirty="0" smtClean="0"/>
          </a:p>
          <a:p>
            <a:pPr lvl="1"/>
            <a:r>
              <a:rPr lang="en-US" altLang="zh-CN" dirty="0" err="1" smtClean="0"/>
              <a:t>Bbb</a:t>
            </a:r>
            <a:endParaRPr lang="zh-CN" altLang="en-US" dirty="0" smtClean="0"/>
          </a:p>
          <a:p>
            <a:pPr lvl="2"/>
            <a:r>
              <a:rPr lang="en-US" altLang="zh-CN" dirty="0" err="1" smtClean="0"/>
              <a:t>Ccc</a:t>
            </a:r>
            <a:endParaRPr lang="zh-CN" altLang="en-US" dirty="0" smtClean="0"/>
          </a:p>
          <a:p>
            <a:pPr lvl="3"/>
            <a:r>
              <a:rPr lang="en-US" altLang="zh-CN" dirty="0" err="1" smtClean="0"/>
              <a:t>Dddd</a:t>
            </a:r>
            <a:endParaRPr lang="zh-CN" altLang="en-US" dirty="0" smtClean="0"/>
          </a:p>
          <a:p>
            <a:pPr lvl="4"/>
            <a:r>
              <a:rPr lang="en-US" altLang="zh-CN" dirty="0" err="1" smtClean="0"/>
              <a:t>eeeee</a:t>
            </a:r>
            <a:endParaRPr lang="zh-CN" altLang="en-US" dirty="0"/>
          </a:p>
        </p:txBody>
      </p:sp>
    </p:spTree>
    <p:extLst>
      <p:ext uri="{BB962C8B-B14F-4D97-AF65-F5344CB8AC3E}">
        <p14:creationId xmlns="" xmlns:p14="http://schemas.microsoft.com/office/powerpoint/2010/main" val="1144099801"/>
      </p:ext>
    </p:extLst>
  </p:cSld>
  <p:clrMapOvr>
    <a:masterClrMapping/>
  </p:clrMapOvr>
</p:sldLayout>
</file>

<file path=ppt/slideLayouts/slideLayout247.xml><?xml version="1.0" encoding="utf-8"?>
<p:sldLayout xmlns:a="http://schemas.openxmlformats.org/drawingml/2006/main" xmlns:r="http://schemas.openxmlformats.org/officeDocument/2006/relationships" xmlns:p="http://schemas.openxmlformats.org/presentationml/2006/main" preserve="1" userDrawn="1">
  <p:cSld name="2_空白">
    <p:spTree>
      <p:nvGrpSpPr>
        <p:cNvPr id="1" name=""/>
        <p:cNvGrpSpPr/>
        <p:nvPr/>
      </p:nvGrpSpPr>
      <p:grpSpPr>
        <a:xfrm>
          <a:off x="0" y="0"/>
          <a:ext cx="0" cy="0"/>
          <a:chOff x="0" y="0"/>
          <a:chExt cx="0" cy="0"/>
        </a:xfrm>
      </p:grpSpPr>
      <p:sp>
        <p:nvSpPr>
          <p:cNvPr id="2" name="Rectangle 10"/>
          <p:cNvSpPr>
            <a:spLocks noGrp="1" noChangeArrowheads="1"/>
          </p:cNvSpPr>
          <p:nvPr>
            <p:ph type="dt" sz="half" idx="10"/>
          </p:nvPr>
        </p:nvSpPr>
        <p:spPr>
          <a:xfrm>
            <a:off x="6361126" y="6489700"/>
            <a:ext cx="2097087" cy="455613"/>
          </a:xfrm>
          <a:prstGeom prst="rect">
            <a:avLst/>
          </a:prstGeom>
          <a:ln/>
        </p:spPr>
        <p:txBody>
          <a:bodyPr/>
          <a:lstStyle>
            <a:lvl1pPr>
              <a:defRPr/>
            </a:lvl1pPr>
          </a:lstStyle>
          <a:p>
            <a:pPr>
              <a:defRPr/>
            </a:pPr>
            <a:fld id="{8782941E-DD70-484B-9401-586DE620328E}" type="datetime1">
              <a:rPr lang="zh-CN" altLang="en-US" smtClean="0">
                <a:solidFill>
                  <a:srgbClr val="000000"/>
                </a:solidFill>
              </a:rPr>
              <a:pPr>
                <a:defRPr/>
              </a:pPr>
              <a:t>2016/7/25</a:t>
            </a:fld>
            <a:endParaRPr lang="en-GB" altLang="zh-CN" dirty="0">
              <a:solidFill>
                <a:srgbClr val="000000"/>
              </a:solidFill>
            </a:endParaRPr>
          </a:p>
        </p:txBody>
      </p:sp>
      <p:sp>
        <p:nvSpPr>
          <p:cNvPr id="3" name="标题 1"/>
          <p:cNvSpPr>
            <a:spLocks noGrp="1"/>
          </p:cNvSpPr>
          <p:nvPr>
            <p:ph type="title" hasCustomPrompt="1"/>
          </p:nvPr>
        </p:nvSpPr>
        <p:spPr>
          <a:xfrm>
            <a:off x="652463" y="430227"/>
            <a:ext cx="7747000" cy="871537"/>
          </a:xfrm>
          <a:prstGeom prst="rect">
            <a:avLst/>
          </a:prstGeom>
        </p:spPr>
        <p:txBody>
          <a:bodyPr/>
          <a:lstStyle>
            <a:lvl1pPr>
              <a:defRPr sz="3200">
                <a:latin typeface="+mj-lt"/>
              </a:defRPr>
            </a:lvl1pPr>
          </a:lstStyle>
          <a:p>
            <a:r>
              <a:rPr lang="en-US" altLang="zh-CN" dirty="0" err="1" smtClean="0"/>
              <a:t>aabb</a:t>
            </a:r>
            <a:endParaRPr lang="zh-CN" altLang="en-US" dirty="0"/>
          </a:p>
        </p:txBody>
      </p:sp>
      <p:sp>
        <p:nvSpPr>
          <p:cNvPr id="4" name="内容占位符 2"/>
          <p:cNvSpPr>
            <a:spLocks noGrp="1"/>
          </p:cNvSpPr>
          <p:nvPr>
            <p:ph idx="1" hasCustomPrompt="1"/>
          </p:nvPr>
        </p:nvSpPr>
        <p:spPr>
          <a:xfrm>
            <a:off x="652463" y="1641484"/>
            <a:ext cx="7931150" cy="4194175"/>
          </a:xfrm>
          <a:prstGeom prst="rect">
            <a:avLst/>
          </a:prstGeom>
        </p:spPr>
        <p:txBody>
          <a:bodyPr/>
          <a:lstStyle>
            <a:lvl1pPr>
              <a:buClr>
                <a:schemeClr val="tx2"/>
              </a:buClr>
              <a:defRPr/>
            </a:lvl1pPr>
            <a:lvl2pPr>
              <a:buClr>
                <a:schemeClr val="tx2"/>
              </a:buClr>
              <a:defRPr/>
            </a:lvl2pPr>
            <a:lvl3pPr>
              <a:buClr>
                <a:schemeClr val="tx2"/>
              </a:buClr>
              <a:defRPr/>
            </a:lvl3pPr>
            <a:lvl4pPr>
              <a:buClr>
                <a:schemeClr val="tx2"/>
              </a:buClr>
              <a:defRPr/>
            </a:lvl4pPr>
            <a:lvl5pPr>
              <a:buClr>
                <a:schemeClr val="tx2"/>
              </a:buClr>
              <a:defRPr/>
            </a:lvl5pPr>
          </a:lstStyle>
          <a:p>
            <a:pPr lvl="0"/>
            <a:r>
              <a:rPr lang="en-US" altLang="zh-CN" dirty="0" err="1" smtClean="0"/>
              <a:t>Aaaa</a:t>
            </a:r>
            <a:endParaRPr lang="zh-CN" altLang="en-US" dirty="0" smtClean="0"/>
          </a:p>
          <a:p>
            <a:pPr lvl="1"/>
            <a:r>
              <a:rPr lang="en-US" altLang="zh-CN" dirty="0" err="1" smtClean="0"/>
              <a:t>Bbb</a:t>
            </a:r>
            <a:endParaRPr lang="zh-CN" altLang="en-US" dirty="0" smtClean="0"/>
          </a:p>
          <a:p>
            <a:pPr lvl="2"/>
            <a:r>
              <a:rPr lang="en-US" altLang="zh-CN" dirty="0" err="1" smtClean="0"/>
              <a:t>Ccc</a:t>
            </a:r>
            <a:endParaRPr lang="zh-CN" altLang="en-US" dirty="0" smtClean="0"/>
          </a:p>
          <a:p>
            <a:pPr lvl="3"/>
            <a:r>
              <a:rPr lang="en-US" altLang="zh-CN" dirty="0" err="1" smtClean="0"/>
              <a:t>Dddd</a:t>
            </a:r>
            <a:endParaRPr lang="zh-CN" altLang="en-US" dirty="0" smtClean="0"/>
          </a:p>
          <a:p>
            <a:pPr lvl="4"/>
            <a:r>
              <a:rPr lang="en-US" altLang="zh-CN" dirty="0" err="1" smtClean="0"/>
              <a:t>eeeee</a:t>
            </a:r>
            <a:endParaRPr lang="zh-CN" altLang="en-US" dirty="0"/>
          </a:p>
        </p:txBody>
      </p:sp>
    </p:spTree>
    <p:extLst>
      <p:ext uri="{BB962C8B-B14F-4D97-AF65-F5344CB8AC3E}">
        <p14:creationId xmlns="" xmlns:p14="http://schemas.microsoft.com/office/powerpoint/2010/main" val="726366653"/>
      </p:ext>
    </p:extLst>
  </p:cSld>
  <p:clrMapOvr>
    <a:masterClrMapping/>
  </p:clrMapOvr>
</p:sldLayout>
</file>

<file path=ppt/slideLayouts/slideLayout248.xml><?xml version="1.0" encoding="utf-8"?>
<p:sldLayout xmlns:a="http://schemas.openxmlformats.org/drawingml/2006/main" xmlns:r="http://schemas.openxmlformats.org/officeDocument/2006/relationships" xmlns:p="http://schemas.openxmlformats.org/presentationml/2006/main" preserve="1" userDrawn="1">
  <p:cSld name="4_Custom Layout">
    <p:spTree>
      <p:nvGrpSpPr>
        <p:cNvPr id="1" name=""/>
        <p:cNvGrpSpPr/>
        <p:nvPr/>
      </p:nvGrpSpPr>
      <p:grpSpPr>
        <a:xfrm>
          <a:off x="0" y="0"/>
          <a:ext cx="0" cy="0"/>
          <a:chOff x="0" y="0"/>
          <a:chExt cx="0" cy="0"/>
        </a:xfrm>
      </p:grpSpPr>
    </p:spTree>
    <p:extLst>
      <p:ext uri="{BB962C8B-B14F-4D97-AF65-F5344CB8AC3E}">
        <p14:creationId xmlns="" xmlns:p14="http://schemas.microsoft.com/office/powerpoint/2010/main" val="2731310095"/>
      </p:ext>
    </p:extLst>
  </p:cSld>
  <p:clrMapOvr>
    <a:masterClrMapping/>
  </p:clrMapOvr>
  <p:transition advClick="0" advTm="8000">
    <p:fade thruBlk="1"/>
  </p:transition>
</p:sldLayout>
</file>

<file path=ppt/slideLayouts/slideLayout249.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657054" y="325457"/>
            <a:ext cx="7828702" cy="871537"/>
          </a:xfrm>
          <a:prstGeom prst="rect">
            <a:avLst/>
          </a:prstGeom>
        </p:spPr>
        <p:txBody>
          <a:bodyPr lIns="68562" tIns="34281" rIns="68562" bIns="34281"/>
          <a:lstStyle/>
          <a:p>
            <a:r>
              <a:rPr lang="zh-CN" altLang="en-US" smtClean="0"/>
              <a:t>单击此处编辑母版标题样式</a:t>
            </a:r>
            <a:endParaRPr lang="zh-CN" altLang="en-US"/>
          </a:p>
        </p:txBody>
      </p:sp>
      <p:sp>
        <p:nvSpPr>
          <p:cNvPr id="3" name="内容占位符 2"/>
          <p:cNvSpPr>
            <a:spLocks noGrp="1"/>
          </p:cNvSpPr>
          <p:nvPr>
            <p:ph sz="half" idx="1"/>
          </p:nvPr>
        </p:nvSpPr>
        <p:spPr>
          <a:xfrm>
            <a:off x="652294" y="1643064"/>
            <a:ext cx="3907805" cy="4192587"/>
          </a:xfrm>
          <a:prstGeom prst="rect">
            <a:avLst/>
          </a:prstGeom>
        </p:spPr>
        <p:txBody>
          <a:bodyPr lIns="68562" tIns="34281" rIns="68562" bIns="34281"/>
          <a:lstStyle>
            <a:lvl1pPr>
              <a:defRPr sz="2100"/>
            </a:lvl1pPr>
            <a:lvl2pPr>
              <a:defRPr sz="1800"/>
            </a:lvl2pPr>
            <a:lvl3pPr>
              <a:defRPr sz="1500"/>
            </a:lvl3pPr>
            <a:lvl4pPr>
              <a:defRPr sz="1300"/>
            </a:lvl4pPr>
            <a:lvl5pPr>
              <a:defRPr sz="1300"/>
            </a:lvl5pPr>
            <a:lvl6pPr>
              <a:defRPr sz="1300"/>
            </a:lvl6pPr>
            <a:lvl7pPr>
              <a:defRPr sz="1300"/>
            </a:lvl7pPr>
            <a:lvl8pPr>
              <a:defRPr sz="1300"/>
            </a:lvl8pPr>
            <a:lvl9pPr>
              <a:defRPr sz="13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74367" y="1643064"/>
            <a:ext cx="3907804" cy="4192587"/>
          </a:xfrm>
          <a:prstGeom prst="rect">
            <a:avLst/>
          </a:prstGeom>
        </p:spPr>
        <p:txBody>
          <a:bodyPr lIns="68562" tIns="34281" rIns="68562" bIns="34281"/>
          <a:lstStyle>
            <a:lvl1pPr>
              <a:defRPr sz="2100"/>
            </a:lvl1pPr>
            <a:lvl2pPr>
              <a:defRPr sz="1800"/>
            </a:lvl2pPr>
            <a:lvl3pPr>
              <a:defRPr sz="1500"/>
            </a:lvl3pPr>
            <a:lvl4pPr>
              <a:defRPr sz="1300"/>
            </a:lvl4pPr>
            <a:lvl5pPr>
              <a:defRPr sz="1300"/>
            </a:lvl5pPr>
            <a:lvl6pPr>
              <a:defRPr sz="1300"/>
            </a:lvl6pPr>
            <a:lvl7pPr>
              <a:defRPr sz="1300"/>
            </a:lvl7pPr>
            <a:lvl8pPr>
              <a:defRPr sz="1300"/>
            </a:lvl8pPr>
            <a:lvl9pPr>
              <a:defRPr sz="13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Rectangle 10"/>
          <p:cNvSpPr>
            <a:spLocks noGrp="1" noChangeArrowheads="1"/>
          </p:cNvSpPr>
          <p:nvPr>
            <p:ph type="dt" sz="half" idx="10"/>
          </p:nvPr>
        </p:nvSpPr>
        <p:spPr>
          <a:xfrm>
            <a:off x="6361061" y="6489700"/>
            <a:ext cx="2097335" cy="455613"/>
          </a:xfrm>
          <a:prstGeom prst="rect">
            <a:avLst/>
          </a:prstGeom>
          <a:ln/>
        </p:spPr>
        <p:txBody>
          <a:bodyPr lIns="68562" tIns="34281" rIns="68562" bIns="34281"/>
          <a:lstStyle>
            <a:lvl1pPr>
              <a:defRPr/>
            </a:lvl1pPr>
          </a:lstStyle>
          <a:p>
            <a:fld id="{C30FFB3F-4231-4490-928A-C7C2B116BC61}" type="datetime1">
              <a:rPr lang="zh-CN" altLang="en-US" smtClean="0">
                <a:solidFill>
                  <a:srgbClr val="000000"/>
                </a:solidFill>
              </a:rPr>
              <a:pPr/>
              <a:t>2016/7/25</a:t>
            </a:fld>
            <a:endParaRPr lang="en-GB" altLang="zh-CN" dirty="0">
              <a:solidFill>
                <a:srgbClr val="000000"/>
              </a:solidFill>
            </a:endParaRPr>
          </a:p>
        </p:txBody>
      </p:sp>
    </p:spTree>
    <p:extLst>
      <p:ext uri="{BB962C8B-B14F-4D97-AF65-F5344CB8AC3E}">
        <p14:creationId xmlns="" xmlns:p14="http://schemas.microsoft.com/office/powerpoint/2010/main" val="1347204376"/>
      </p:ext>
    </p:extLst>
  </p:cSld>
  <p:clrMapOvr>
    <a:masterClrMapping/>
  </p:clrMapOvr>
  <p:transition advClick="0"/>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16_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421135" y="536029"/>
            <a:ext cx="8365056" cy="745784"/>
          </a:xfrm>
          <a:prstGeom prst="rect">
            <a:avLst/>
          </a:prstGeom>
        </p:spPr>
        <p:txBody>
          <a:bodyPr/>
          <a:lstStyle>
            <a:lvl1pPr>
              <a:defRPr sz="2400" b="1">
                <a:solidFill>
                  <a:srgbClr val="C00000"/>
                </a:solidFill>
                <a:latin typeface="Arial" pitchFamily="34" charset="0"/>
                <a:cs typeface="Arial" pitchFamily="34" charset="0"/>
              </a:defRPr>
            </a:lvl1pPr>
          </a:lstStyle>
          <a:p>
            <a:r>
              <a:rPr lang="zh-CN" altLang="en-US" smtClean="0"/>
              <a:t>单击此处编辑母版标题样式</a:t>
            </a:r>
            <a:endParaRPr lang="en-US" dirty="0"/>
          </a:p>
        </p:txBody>
      </p:sp>
    </p:spTree>
    <p:extLst>
      <p:ext uri="{BB962C8B-B14F-4D97-AF65-F5344CB8AC3E}">
        <p14:creationId xmlns="" xmlns:p14="http://schemas.microsoft.com/office/powerpoint/2010/main" val="1624869439"/>
      </p:ext>
    </p:extLst>
  </p:cSld>
  <p:clrMapOvr>
    <a:masterClrMapping/>
  </p:clrMapOvr>
  <p:transition advClick="0" advTm="8000">
    <p:fade thruBlk="1"/>
  </p:transition>
  <p:timing>
    <p:tnLst>
      <p:par>
        <p:cTn id="1" dur="indefinite" restart="never" nodeType="tmRoot"/>
      </p:par>
    </p:tnLst>
  </p:timing>
</p:sldLayout>
</file>

<file path=ppt/slideLayouts/slideLayout250.xml><?xml version="1.0" encoding="utf-8"?>
<p:sldLayout xmlns:a="http://schemas.openxmlformats.org/drawingml/2006/main" xmlns:r="http://schemas.openxmlformats.org/officeDocument/2006/relationships" xmlns:p="http://schemas.openxmlformats.org/presentationml/2006/main" preserve="1" userDrawn="1">
  <p:cSld name="6_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755650" y="449301"/>
            <a:ext cx="7632700" cy="871537"/>
          </a:xfrm>
          <a:prstGeom prst="rect">
            <a:avLst/>
          </a:prstGeom>
        </p:spPr>
        <p:txBody>
          <a:bodyPr/>
          <a:lstStyle/>
          <a:p>
            <a:r>
              <a:rPr lang="zh-CN" altLang="en-US" smtClean="0"/>
              <a:t>单击此处编辑母版标题样式</a:t>
            </a:r>
            <a:endParaRPr lang="en-US"/>
          </a:p>
        </p:txBody>
      </p:sp>
      <p:sp>
        <p:nvSpPr>
          <p:cNvPr id="4" name="Content Placeholder 3"/>
          <p:cNvSpPr>
            <a:spLocks noGrp="1"/>
          </p:cNvSpPr>
          <p:nvPr>
            <p:ph sz="quarter" idx="10"/>
          </p:nvPr>
        </p:nvSpPr>
        <p:spPr>
          <a:xfrm>
            <a:off x="764088" y="1628384"/>
            <a:ext cx="7615824" cy="4584744"/>
          </a:xfrm>
          <a:prstGeom prst="rect">
            <a:avLst/>
          </a:prstGeom>
        </p:spPr>
        <p:txBody>
          <a:bodyPr/>
          <a:lstStyle>
            <a:lvl1pPr>
              <a:defRPr sz="2400"/>
            </a:lvl1pPr>
            <a:lvl2pPr>
              <a:defRPr sz="2000"/>
            </a:lvl2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Tree>
    <p:extLst>
      <p:ext uri="{BB962C8B-B14F-4D97-AF65-F5344CB8AC3E}">
        <p14:creationId xmlns="" xmlns:p14="http://schemas.microsoft.com/office/powerpoint/2010/main" val="65383661"/>
      </p:ext>
    </p:extLst>
  </p:cSld>
  <p:clrMapOvr>
    <a:masterClrMapping/>
  </p:clrMapOvr>
  <p:transition advClick="0" advTm="8000">
    <p:fade thruBlk="1"/>
  </p:transition>
</p:sldLayout>
</file>

<file path=ppt/slideLayouts/slideLayout251.xml><?xml version="1.0" encoding="utf-8"?>
<p:sldLayout xmlns:a="http://schemas.openxmlformats.org/drawingml/2006/main" xmlns:r="http://schemas.openxmlformats.org/officeDocument/2006/relationships" xmlns:p="http://schemas.openxmlformats.org/presentationml/2006/main" preserve="1" userDrawn="1">
  <p:cSld name="7_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755650" y="449301"/>
            <a:ext cx="7632700" cy="871537"/>
          </a:xfrm>
          <a:prstGeom prst="rect">
            <a:avLst/>
          </a:prstGeom>
        </p:spPr>
        <p:txBody>
          <a:bodyPr/>
          <a:lstStyle/>
          <a:p>
            <a:r>
              <a:rPr lang="zh-CN" altLang="en-US" smtClean="0"/>
              <a:t>单击此处编辑母版标题样式</a:t>
            </a:r>
            <a:endParaRPr lang="en-US"/>
          </a:p>
        </p:txBody>
      </p:sp>
      <p:sp>
        <p:nvSpPr>
          <p:cNvPr id="4" name="Content Placeholder 3"/>
          <p:cNvSpPr>
            <a:spLocks noGrp="1"/>
          </p:cNvSpPr>
          <p:nvPr>
            <p:ph sz="quarter" idx="10"/>
          </p:nvPr>
        </p:nvSpPr>
        <p:spPr>
          <a:xfrm>
            <a:off x="764088" y="1628384"/>
            <a:ext cx="7615824" cy="4584744"/>
          </a:xfrm>
          <a:prstGeom prst="rect">
            <a:avLst/>
          </a:prstGeom>
        </p:spPr>
        <p:txBody>
          <a:bodyPr/>
          <a:lstStyle>
            <a:lvl1pPr>
              <a:defRPr sz="2400"/>
            </a:lvl1pPr>
            <a:lvl2pPr>
              <a:defRPr sz="2000"/>
            </a:lvl2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Tree>
    <p:extLst>
      <p:ext uri="{BB962C8B-B14F-4D97-AF65-F5344CB8AC3E}">
        <p14:creationId xmlns="" xmlns:p14="http://schemas.microsoft.com/office/powerpoint/2010/main" val="2533256603"/>
      </p:ext>
    </p:extLst>
  </p:cSld>
  <p:clrMapOvr>
    <a:masterClrMapping/>
  </p:clrMapOvr>
  <p:transition advClick="0" advTm="8000">
    <p:fade thruBlk="1"/>
  </p:transition>
</p:sldLayout>
</file>

<file path=ppt/slideLayouts/slideLayout252.xml><?xml version="1.0" encoding="utf-8"?>
<p:sldLayout xmlns:a="http://schemas.openxmlformats.org/drawingml/2006/main" xmlns:r="http://schemas.openxmlformats.org/officeDocument/2006/relationships" xmlns:p="http://schemas.openxmlformats.org/presentationml/2006/main" type="obj" preserve="1">
  <p:cSld name="1_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566592" y="325461"/>
            <a:ext cx="5723035" cy="871537"/>
          </a:xfrm>
          <a:prstGeom prst="rect">
            <a:avLst/>
          </a:prstGeom>
        </p:spPr>
        <p:txBody>
          <a:bodyPr lIns="68562" tIns="34281" rIns="68562" bIns="34281"/>
          <a:lstStyle>
            <a:lvl1pPr>
              <a:defRPr>
                <a:latin typeface="FrutigerNext LT Medium" pitchFamily="34" charset="0"/>
              </a:defRPr>
            </a:lvl1pPr>
          </a:lstStyle>
          <a:p>
            <a:r>
              <a:rPr lang="zh-CN" altLang="en-US" smtClean="0"/>
              <a:t>单击此处编辑母版标题样式</a:t>
            </a:r>
            <a:endParaRPr lang="zh-CN" altLang="en-US" dirty="0"/>
          </a:p>
        </p:txBody>
      </p:sp>
      <p:sp>
        <p:nvSpPr>
          <p:cNvPr id="3" name="内容占位符 2"/>
          <p:cNvSpPr>
            <a:spLocks noGrp="1"/>
          </p:cNvSpPr>
          <p:nvPr>
            <p:ph idx="1"/>
          </p:nvPr>
        </p:nvSpPr>
        <p:spPr>
          <a:xfrm>
            <a:off x="566592" y="1628780"/>
            <a:ext cx="5723035" cy="4194175"/>
          </a:xfrm>
          <a:prstGeom prst="rect">
            <a:avLst/>
          </a:prstGeom>
        </p:spPr>
        <p:txBody>
          <a:bodyPr lIns="68562" tIns="34281" rIns="68562" bIns="34281"/>
          <a:lstStyle>
            <a:lvl2pPr>
              <a:defRPr>
                <a:latin typeface="FrutigerNext LT Medium" pitchFamily="34" charset="0"/>
              </a:defRPr>
            </a:lvl2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dirty="0"/>
          </a:p>
        </p:txBody>
      </p:sp>
    </p:spTree>
    <p:extLst>
      <p:ext uri="{BB962C8B-B14F-4D97-AF65-F5344CB8AC3E}">
        <p14:creationId xmlns="" xmlns:p14="http://schemas.microsoft.com/office/powerpoint/2010/main" val="2955724279"/>
      </p:ext>
    </p:extLst>
  </p:cSld>
  <p:clrMapOvr>
    <a:masterClrMapping/>
  </p:clrMapOvr>
  <p:timing>
    <p:tnLst>
      <p:par>
        <p:cTn id="1" dur="indefinite" restart="never" nodeType="tmRoot"/>
      </p:par>
    </p:tnLst>
  </p:timing>
</p:sldLayout>
</file>

<file path=ppt/slideLayouts/slideLayout253.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421135" y="536029"/>
            <a:ext cx="8365056" cy="745784"/>
          </a:xfrm>
          <a:prstGeom prst="rect">
            <a:avLst/>
          </a:prstGeom>
        </p:spPr>
        <p:txBody>
          <a:bodyPr/>
          <a:lstStyle>
            <a:lvl1pPr>
              <a:defRPr sz="2400" b="1">
                <a:solidFill>
                  <a:srgbClr val="C00000"/>
                </a:solidFill>
                <a:latin typeface="Arial" pitchFamily="34" charset="0"/>
                <a:cs typeface="Arial" pitchFamily="34" charset="0"/>
              </a:defRPr>
            </a:lvl1pPr>
          </a:lstStyle>
          <a:p>
            <a:r>
              <a:rPr lang="zh-CN" altLang="en-US" smtClean="0"/>
              <a:t>单击此处编辑母版标题样式</a:t>
            </a:r>
            <a:endParaRPr lang="en-US" dirty="0"/>
          </a:p>
        </p:txBody>
      </p:sp>
    </p:spTree>
    <p:extLst>
      <p:ext uri="{BB962C8B-B14F-4D97-AF65-F5344CB8AC3E}">
        <p14:creationId xmlns="" xmlns:p14="http://schemas.microsoft.com/office/powerpoint/2010/main" val="1624869439"/>
      </p:ext>
    </p:extLst>
  </p:cSld>
  <p:clrMapOvr>
    <a:masterClrMapping/>
  </p:clrMapOvr>
  <p:transition advClick="0" advTm="8000">
    <p:fade thruBlk="1"/>
  </p:transition>
  <p:timing>
    <p:tnLst>
      <p:par>
        <p:cTn id="1" dur="indefinite" restart="never" nodeType="tmRoot"/>
      </p:par>
    </p:tnLst>
  </p:timing>
</p:sldLayout>
</file>

<file path=ppt/slideLayouts/slideLayout254.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421135" y="536029"/>
            <a:ext cx="8365056" cy="745784"/>
          </a:xfrm>
          <a:prstGeom prst="rect">
            <a:avLst/>
          </a:prstGeom>
        </p:spPr>
        <p:txBody>
          <a:bodyPr/>
          <a:lstStyle>
            <a:lvl1pPr>
              <a:defRPr sz="2400" b="1">
                <a:solidFill>
                  <a:srgbClr val="C00000"/>
                </a:solidFill>
                <a:latin typeface="Arial" pitchFamily="34" charset="0"/>
                <a:cs typeface="Arial" pitchFamily="34" charset="0"/>
              </a:defRPr>
            </a:lvl1pPr>
          </a:lstStyle>
          <a:p>
            <a:r>
              <a:rPr lang="zh-CN" altLang="en-US" smtClean="0"/>
              <a:t>单击此处编辑母版标题样式</a:t>
            </a:r>
            <a:endParaRPr lang="en-US" dirty="0"/>
          </a:p>
        </p:txBody>
      </p:sp>
    </p:spTree>
    <p:extLst>
      <p:ext uri="{BB962C8B-B14F-4D97-AF65-F5344CB8AC3E}">
        <p14:creationId xmlns="" xmlns:p14="http://schemas.microsoft.com/office/powerpoint/2010/main" val="1624869439"/>
      </p:ext>
    </p:extLst>
  </p:cSld>
  <p:clrMapOvr>
    <a:masterClrMapping/>
  </p:clrMapOvr>
  <p:transition advClick="0" advTm="8000">
    <p:fade thruBlk="1"/>
  </p:transition>
  <p:timing>
    <p:tnLst>
      <p:par>
        <p:cTn id="1" dur="indefinite" restart="never" nodeType="tmRoot"/>
      </p:par>
    </p:tnLst>
  </p:timing>
</p:sldLayout>
</file>

<file path=ppt/slideLayouts/slideLayout255.xml><?xml version="1.0" encoding="utf-8"?>
<p:sldLayout xmlns:a="http://schemas.openxmlformats.org/drawingml/2006/main" xmlns:r="http://schemas.openxmlformats.org/officeDocument/2006/relationships" xmlns:p="http://schemas.openxmlformats.org/presentationml/2006/main" preserve="1" userDrawn="1">
  <p:cSld name="8_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421135" y="536029"/>
            <a:ext cx="8365056" cy="745784"/>
          </a:xfrm>
          <a:prstGeom prst="rect">
            <a:avLst/>
          </a:prstGeom>
        </p:spPr>
        <p:txBody>
          <a:bodyPr/>
          <a:lstStyle>
            <a:lvl1pPr>
              <a:defRPr sz="2400" b="1">
                <a:solidFill>
                  <a:srgbClr val="C00000"/>
                </a:solidFill>
                <a:latin typeface="Arial" pitchFamily="34" charset="0"/>
                <a:cs typeface="Arial" pitchFamily="34" charset="0"/>
              </a:defRPr>
            </a:lvl1pPr>
          </a:lstStyle>
          <a:p>
            <a:r>
              <a:rPr lang="zh-CN" altLang="en-US" smtClean="0"/>
              <a:t>单击此处编辑母版标题样式</a:t>
            </a:r>
            <a:endParaRPr lang="en-US" dirty="0"/>
          </a:p>
        </p:txBody>
      </p:sp>
    </p:spTree>
    <p:extLst>
      <p:ext uri="{BB962C8B-B14F-4D97-AF65-F5344CB8AC3E}">
        <p14:creationId xmlns="" xmlns:p14="http://schemas.microsoft.com/office/powerpoint/2010/main" val="1624869439"/>
      </p:ext>
    </p:extLst>
  </p:cSld>
  <p:clrMapOvr>
    <a:masterClrMapping/>
  </p:clrMapOvr>
  <p:transition advClick="0" advTm="8000">
    <p:fade thruBlk="1"/>
  </p:transition>
  <p:timing>
    <p:tnLst>
      <p:par>
        <p:cTn id="1" dur="indefinite" restart="never" nodeType="tmRoot"/>
      </p:par>
    </p:tnLst>
  </p:timing>
</p:sldLayout>
</file>

<file path=ppt/slideLayouts/slideLayout256.xml><?xml version="1.0" encoding="utf-8"?>
<p:sldLayout xmlns:a="http://schemas.openxmlformats.org/drawingml/2006/main" xmlns:r="http://schemas.openxmlformats.org/officeDocument/2006/relationships" xmlns:p="http://schemas.openxmlformats.org/presentationml/2006/main" preserve="1" userDrawn="1">
  <p:cSld name="9_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421135" y="536029"/>
            <a:ext cx="8365056" cy="745784"/>
          </a:xfrm>
          <a:prstGeom prst="rect">
            <a:avLst/>
          </a:prstGeom>
        </p:spPr>
        <p:txBody>
          <a:bodyPr/>
          <a:lstStyle>
            <a:lvl1pPr>
              <a:defRPr sz="2400" b="1">
                <a:solidFill>
                  <a:srgbClr val="C00000"/>
                </a:solidFill>
                <a:latin typeface="Arial" pitchFamily="34" charset="0"/>
                <a:cs typeface="Arial" pitchFamily="34" charset="0"/>
              </a:defRPr>
            </a:lvl1pPr>
          </a:lstStyle>
          <a:p>
            <a:r>
              <a:rPr lang="zh-CN" altLang="en-US" smtClean="0"/>
              <a:t>单击此处编辑母版标题样式</a:t>
            </a:r>
            <a:endParaRPr lang="en-US" dirty="0"/>
          </a:p>
        </p:txBody>
      </p:sp>
    </p:spTree>
    <p:extLst>
      <p:ext uri="{BB962C8B-B14F-4D97-AF65-F5344CB8AC3E}">
        <p14:creationId xmlns="" xmlns:p14="http://schemas.microsoft.com/office/powerpoint/2010/main" val="1624869439"/>
      </p:ext>
    </p:extLst>
  </p:cSld>
  <p:clrMapOvr>
    <a:masterClrMapping/>
  </p:clrMapOvr>
  <p:transition advClick="0" advTm="8000">
    <p:fade thruBlk="1"/>
  </p:transition>
  <p:timing>
    <p:tnLst>
      <p:par>
        <p:cTn id="1" dur="indefinite" restart="never" nodeType="tmRoot"/>
      </p:par>
    </p:tnLst>
  </p:timing>
</p:sldLayout>
</file>

<file path=ppt/slideLayouts/slideLayout257.xml><?xml version="1.0" encoding="utf-8"?>
<p:sldLayout xmlns:a="http://schemas.openxmlformats.org/drawingml/2006/main" xmlns:r="http://schemas.openxmlformats.org/officeDocument/2006/relationships" xmlns:p="http://schemas.openxmlformats.org/presentationml/2006/main" preserve="1" userDrawn="1">
  <p:cSld name="10_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421135" y="536029"/>
            <a:ext cx="8365056" cy="745784"/>
          </a:xfrm>
          <a:prstGeom prst="rect">
            <a:avLst/>
          </a:prstGeom>
        </p:spPr>
        <p:txBody>
          <a:bodyPr/>
          <a:lstStyle>
            <a:lvl1pPr>
              <a:defRPr sz="2400" b="1">
                <a:solidFill>
                  <a:srgbClr val="C00000"/>
                </a:solidFill>
                <a:latin typeface="Arial" pitchFamily="34" charset="0"/>
                <a:cs typeface="Arial" pitchFamily="34" charset="0"/>
              </a:defRPr>
            </a:lvl1pPr>
          </a:lstStyle>
          <a:p>
            <a:r>
              <a:rPr lang="zh-CN" altLang="en-US" smtClean="0"/>
              <a:t>单击此处编辑母版标题样式</a:t>
            </a:r>
            <a:endParaRPr lang="en-US" dirty="0"/>
          </a:p>
        </p:txBody>
      </p:sp>
    </p:spTree>
    <p:extLst>
      <p:ext uri="{BB962C8B-B14F-4D97-AF65-F5344CB8AC3E}">
        <p14:creationId xmlns="" xmlns:p14="http://schemas.microsoft.com/office/powerpoint/2010/main" val="1624869439"/>
      </p:ext>
    </p:extLst>
  </p:cSld>
  <p:clrMapOvr>
    <a:masterClrMapping/>
  </p:clrMapOvr>
  <p:transition advClick="0" advTm="8000">
    <p:fade thruBlk="1"/>
  </p:transition>
  <p:timing>
    <p:tnLst>
      <p:par>
        <p:cTn id="1" dur="indefinite" restart="never" nodeType="tmRoot"/>
      </p:par>
    </p:tnLst>
  </p:timing>
</p:sldLayout>
</file>

<file path=ppt/slideLayouts/slideLayout258.xml><?xml version="1.0" encoding="utf-8"?>
<p:sldLayout xmlns:a="http://schemas.openxmlformats.org/drawingml/2006/main" xmlns:r="http://schemas.openxmlformats.org/officeDocument/2006/relationships" xmlns:p="http://schemas.openxmlformats.org/presentationml/2006/main" preserve="1" userDrawn="1">
  <p:cSld name="11_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421135" y="536029"/>
            <a:ext cx="8365056" cy="745784"/>
          </a:xfrm>
          <a:prstGeom prst="rect">
            <a:avLst/>
          </a:prstGeom>
        </p:spPr>
        <p:txBody>
          <a:bodyPr/>
          <a:lstStyle>
            <a:lvl1pPr>
              <a:defRPr sz="2400" b="1">
                <a:solidFill>
                  <a:srgbClr val="C00000"/>
                </a:solidFill>
                <a:latin typeface="Arial" pitchFamily="34" charset="0"/>
                <a:cs typeface="Arial" pitchFamily="34" charset="0"/>
              </a:defRPr>
            </a:lvl1pPr>
          </a:lstStyle>
          <a:p>
            <a:r>
              <a:rPr lang="zh-CN" altLang="en-US" smtClean="0"/>
              <a:t>单击此处编辑母版标题样式</a:t>
            </a:r>
            <a:endParaRPr lang="en-US" dirty="0"/>
          </a:p>
        </p:txBody>
      </p:sp>
    </p:spTree>
    <p:extLst>
      <p:ext uri="{BB962C8B-B14F-4D97-AF65-F5344CB8AC3E}">
        <p14:creationId xmlns="" xmlns:p14="http://schemas.microsoft.com/office/powerpoint/2010/main" val="1624869439"/>
      </p:ext>
    </p:extLst>
  </p:cSld>
  <p:clrMapOvr>
    <a:masterClrMapping/>
  </p:clrMapOvr>
  <p:transition advClick="0" advTm="8000">
    <p:fade thruBlk="1"/>
  </p:transition>
  <p:timing>
    <p:tnLst>
      <p:par>
        <p:cTn id="1" dur="indefinite" restart="never" nodeType="tmRoot"/>
      </p:par>
    </p:tnLst>
  </p:timing>
</p:sldLayout>
</file>

<file path=ppt/slideLayouts/slideLayout259.xml><?xml version="1.0" encoding="utf-8"?>
<p:sldLayout xmlns:a="http://schemas.openxmlformats.org/drawingml/2006/main" xmlns:r="http://schemas.openxmlformats.org/officeDocument/2006/relationships" xmlns:p="http://schemas.openxmlformats.org/presentationml/2006/main" preserve="1" userDrawn="1">
  <p:cSld name="12_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421135" y="536029"/>
            <a:ext cx="8365056" cy="745784"/>
          </a:xfrm>
          <a:prstGeom prst="rect">
            <a:avLst/>
          </a:prstGeom>
        </p:spPr>
        <p:txBody>
          <a:bodyPr/>
          <a:lstStyle>
            <a:lvl1pPr>
              <a:defRPr sz="2400" b="1">
                <a:solidFill>
                  <a:srgbClr val="C00000"/>
                </a:solidFill>
                <a:latin typeface="Arial" pitchFamily="34" charset="0"/>
                <a:cs typeface="Arial" pitchFamily="34" charset="0"/>
              </a:defRPr>
            </a:lvl1pPr>
          </a:lstStyle>
          <a:p>
            <a:r>
              <a:rPr lang="zh-CN" altLang="en-US" smtClean="0"/>
              <a:t>单击此处编辑母版标题样式</a:t>
            </a:r>
            <a:endParaRPr lang="en-US" dirty="0"/>
          </a:p>
        </p:txBody>
      </p:sp>
    </p:spTree>
    <p:extLst>
      <p:ext uri="{BB962C8B-B14F-4D97-AF65-F5344CB8AC3E}">
        <p14:creationId xmlns="" xmlns:p14="http://schemas.microsoft.com/office/powerpoint/2010/main" val="1624869439"/>
      </p:ext>
    </p:extLst>
  </p:cSld>
  <p:clrMapOvr>
    <a:masterClrMapping/>
  </p:clrMapOvr>
  <p:transition advClick="0" advTm="8000">
    <p:fade thruBlk="1"/>
  </p:transition>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17_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421135" y="536029"/>
            <a:ext cx="8365056" cy="745784"/>
          </a:xfrm>
          <a:prstGeom prst="rect">
            <a:avLst/>
          </a:prstGeom>
        </p:spPr>
        <p:txBody>
          <a:bodyPr/>
          <a:lstStyle>
            <a:lvl1pPr>
              <a:defRPr sz="2400" b="1">
                <a:solidFill>
                  <a:srgbClr val="C00000"/>
                </a:solidFill>
                <a:latin typeface="Arial" pitchFamily="34" charset="0"/>
                <a:cs typeface="Arial" pitchFamily="34" charset="0"/>
              </a:defRPr>
            </a:lvl1pPr>
          </a:lstStyle>
          <a:p>
            <a:r>
              <a:rPr lang="zh-CN" altLang="en-US" smtClean="0"/>
              <a:t>单击此处编辑母版标题样式</a:t>
            </a:r>
            <a:endParaRPr lang="en-US" dirty="0"/>
          </a:p>
        </p:txBody>
      </p:sp>
    </p:spTree>
    <p:extLst>
      <p:ext uri="{BB962C8B-B14F-4D97-AF65-F5344CB8AC3E}">
        <p14:creationId xmlns="" xmlns:p14="http://schemas.microsoft.com/office/powerpoint/2010/main" val="1624869439"/>
      </p:ext>
    </p:extLst>
  </p:cSld>
  <p:clrMapOvr>
    <a:masterClrMapping/>
  </p:clrMapOvr>
  <p:transition advClick="0" advTm="8000">
    <p:fade thruBlk="1"/>
  </p:transition>
  <p:timing>
    <p:tnLst>
      <p:par>
        <p:cTn id="1" dur="indefinite" restart="never" nodeType="tmRoot"/>
      </p:par>
    </p:tnLst>
  </p:timing>
</p:sldLayout>
</file>

<file path=ppt/slideLayouts/slideLayout260.xml><?xml version="1.0" encoding="utf-8"?>
<p:sldLayout xmlns:a="http://schemas.openxmlformats.org/drawingml/2006/main" xmlns:r="http://schemas.openxmlformats.org/officeDocument/2006/relationships" xmlns:p="http://schemas.openxmlformats.org/presentationml/2006/main" preserve="1" userDrawn="1">
  <p:cSld name="14_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421135" y="536029"/>
            <a:ext cx="8365056" cy="745784"/>
          </a:xfrm>
          <a:prstGeom prst="rect">
            <a:avLst/>
          </a:prstGeom>
        </p:spPr>
        <p:txBody>
          <a:bodyPr/>
          <a:lstStyle>
            <a:lvl1pPr>
              <a:defRPr sz="2400" b="1">
                <a:solidFill>
                  <a:srgbClr val="C00000"/>
                </a:solidFill>
                <a:latin typeface="Arial" pitchFamily="34" charset="0"/>
                <a:cs typeface="Arial" pitchFamily="34" charset="0"/>
              </a:defRPr>
            </a:lvl1pPr>
          </a:lstStyle>
          <a:p>
            <a:r>
              <a:rPr lang="zh-CN" altLang="en-US" smtClean="0"/>
              <a:t>单击此处编辑母版标题样式</a:t>
            </a:r>
            <a:endParaRPr lang="en-US" dirty="0"/>
          </a:p>
        </p:txBody>
      </p:sp>
    </p:spTree>
    <p:extLst>
      <p:ext uri="{BB962C8B-B14F-4D97-AF65-F5344CB8AC3E}">
        <p14:creationId xmlns="" xmlns:p14="http://schemas.microsoft.com/office/powerpoint/2010/main" val="1624869439"/>
      </p:ext>
    </p:extLst>
  </p:cSld>
  <p:clrMapOvr>
    <a:masterClrMapping/>
  </p:clrMapOvr>
  <p:transition advClick="0" advTm="8000">
    <p:fade thruBlk="1"/>
  </p:transition>
  <p:timing>
    <p:tnLst>
      <p:par>
        <p:cTn id="1" dur="indefinite" restart="never" nodeType="tmRoot"/>
      </p:par>
    </p:tnLst>
  </p:timing>
</p:sldLayout>
</file>

<file path=ppt/slideLayouts/slideLayout261.xml><?xml version="1.0" encoding="utf-8"?>
<p:sldLayout xmlns:a="http://schemas.openxmlformats.org/drawingml/2006/main" xmlns:r="http://schemas.openxmlformats.org/officeDocument/2006/relationships" xmlns:p="http://schemas.openxmlformats.org/presentationml/2006/main" preserve="1" userDrawn="1">
  <p:cSld name="15_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421135" y="536029"/>
            <a:ext cx="8365056" cy="745784"/>
          </a:xfrm>
          <a:prstGeom prst="rect">
            <a:avLst/>
          </a:prstGeom>
        </p:spPr>
        <p:txBody>
          <a:bodyPr/>
          <a:lstStyle>
            <a:lvl1pPr>
              <a:defRPr sz="2400" b="1">
                <a:solidFill>
                  <a:srgbClr val="C00000"/>
                </a:solidFill>
                <a:latin typeface="Arial" pitchFamily="34" charset="0"/>
                <a:cs typeface="Arial" pitchFamily="34" charset="0"/>
              </a:defRPr>
            </a:lvl1pPr>
          </a:lstStyle>
          <a:p>
            <a:r>
              <a:rPr lang="zh-CN" altLang="en-US" smtClean="0"/>
              <a:t>单击此处编辑母版标题样式</a:t>
            </a:r>
            <a:endParaRPr lang="en-US" dirty="0"/>
          </a:p>
        </p:txBody>
      </p:sp>
    </p:spTree>
    <p:extLst>
      <p:ext uri="{BB962C8B-B14F-4D97-AF65-F5344CB8AC3E}">
        <p14:creationId xmlns="" xmlns:p14="http://schemas.microsoft.com/office/powerpoint/2010/main" val="1624869439"/>
      </p:ext>
    </p:extLst>
  </p:cSld>
  <p:clrMapOvr>
    <a:masterClrMapping/>
  </p:clrMapOvr>
  <p:transition advClick="0" advTm="8000">
    <p:fade thruBlk="1"/>
  </p:transition>
  <p:timing>
    <p:tnLst>
      <p:par>
        <p:cTn id="1" dur="indefinite" restart="never" nodeType="tmRoot"/>
      </p:par>
    </p:tnLst>
  </p:timing>
</p:sldLayout>
</file>

<file path=ppt/slideLayouts/slideLayout262.xml><?xml version="1.0" encoding="utf-8"?>
<p:sldLayout xmlns:a="http://schemas.openxmlformats.org/drawingml/2006/main" xmlns:r="http://schemas.openxmlformats.org/officeDocument/2006/relationships" xmlns:p="http://schemas.openxmlformats.org/presentationml/2006/main" preserve="1" userDrawn="1">
  <p:cSld name="16_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421135" y="536029"/>
            <a:ext cx="8365056" cy="745784"/>
          </a:xfrm>
          <a:prstGeom prst="rect">
            <a:avLst/>
          </a:prstGeom>
        </p:spPr>
        <p:txBody>
          <a:bodyPr/>
          <a:lstStyle>
            <a:lvl1pPr>
              <a:defRPr sz="2400" b="1">
                <a:solidFill>
                  <a:srgbClr val="C00000"/>
                </a:solidFill>
                <a:latin typeface="Arial" pitchFamily="34" charset="0"/>
                <a:cs typeface="Arial" pitchFamily="34" charset="0"/>
              </a:defRPr>
            </a:lvl1pPr>
          </a:lstStyle>
          <a:p>
            <a:r>
              <a:rPr lang="zh-CN" altLang="en-US" smtClean="0"/>
              <a:t>单击此处编辑母版标题样式</a:t>
            </a:r>
            <a:endParaRPr lang="en-US" dirty="0"/>
          </a:p>
        </p:txBody>
      </p:sp>
    </p:spTree>
    <p:extLst>
      <p:ext uri="{BB962C8B-B14F-4D97-AF65-F5344CB8AC3E}">
        <p14:creationId xmlns="" xmlns:p14="http://schemas.microsoft.com/office/powerpoint/2010/main" val="1624869439"/>
      </p:ext>
    </p:extLst>
  </p:cSld>
  <p:clrMapOvr>
    <a:masterClrMapping/>
  </p:clrMapOvr>
  <p:transition advClick="0" advTm="8000">
    <p:fade thruBlk="1"/>
  </p:transition>
  <p:timing>
    <p:tnLst>
      <p:par>
        <p:cTn id="1" dur="indefinite" restart="never" nodeType="tmRoot"/>
      </p:par>
    </p:tnLst>
  </p:timing>
</p:sldLayout>
</file>

<file path=ppt/slideLayouts/slideLayout263.xml><?xml version="1.0" encoding="utf-8"?>
<p:sldLayout xmlns:a="http://schemas.openxmlformats.org/drawingml/2006/main" xmlns:r="http://schemas.openxmlformats.org/officeDocument/2006/relationships" xmlns:p="http://schemas.openxmlformats.org/presentationml/2006/main" preserve="1" userDrawn="1">
  <p:cSld name="17_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421135" y="536029"/>
            <a:ext cx="8365056" cy="745784"/>
          </a:xfrm>
          <a:prstGeom prst="rect">
            <a:avLst/>
          </a:prstGeom>
        </p:spPr>
        <p:txBody>
          <a:bodyPr/>
          <a:lstStyle>
            <a:lvl1pPr>
              <a:defRPr sz="2400" b="1">
                <a:solidFill>
                  <a:srgbClr val="C00000"/>
                </a:solidFill>
                <a:latin typeface="Arial" pitchFamily="34" charset="0"/>
                <a:cs typeface="Arial" pitchFamily="34" charset="0"/>
              </a:defRPr>
            </a:lvl1pPr>
          </a:lstStyle>
          <a:p>
            <a:r>
              <a:rPr lang="zh-CN" altLang="en-US" smtClean="0"/>
              <a:t>单击此处编辑母版标题样式</a:t>
            </a:r>
            <a:endParaRPr lang="en-US" dirty="0"/>
          </a:p>
        </p:txBody>
      </p:sp>
    </p:spTree>
    <p:extLst>
      <p:ext uri="{BB962C8B-B14F-4D97-AF65-F5344CB8AC3E}">
        <p14:creationId xmlns="" xmlns:p14="http://schemas.microsoft.com/office/powerpoint/2010/main" val="1624869439"/>
      </p:ext>
    </p:extLst>
  </p:cSld>
  <p:clrMapOvr>
    <a:masterClrMapping/>
  </p:clrMapOvr>
  <p:transition advClick="0" advTm="8000">
    <p:fade thruBlk="1"/>
  </p:transition>
  <p:timing>
    <p:tnLst>
      <p:par>
        <p:cTn id="1" dur="indefinite" restart="never" nodeType="tmRoot"/>
      </p:par>
    </p:tnLst>
  </p:timing>
</p:sldLayout>
</file>

<file path=ppt/slideLayouts/slideLayout264.xml><?xml version="1.0" encoding="utf-8"?>
<p:sldLayout xmlns:a="http://schemas.openxmlformats.org/drawingml/2006/main" xmlns:r="http://schemas.openxmlformats.org/officeDocument/2006/relationships" xmlns:p="http://schemas.openxmlformats.org/presentationml/2006/main" preserve="1" userDrawn="1">
  <p:cSld name="13_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421135" y="536029"/>
            <a:ext cx="8365056" cy="745784"/>
          </a:xfrm>
          <a:prstGeom prst="rect">
            <a:avLst/>
          </a:prstGeom>
        </p:spPr>
        <p:txBody>
          <a:bodyPr/>
          <a:lstStyle>
            <a:lvl1pPr>
              <a:defRPr sz="2400" b="1">
                <a:solidFill>
                  <a:srgbClr val="C00000"/>
                </a:solidFill>
                <a:latin typeface="Arial" pitchFamily="34" charset="0"/>
                <a:cs typeface="Arial" pitchFamily="34" charset="0"/>
              </a:defRPr>
            </a:lvl1pPr>
          </a:lstStyle>
          <a:p>
            <a:r>
              <a:rPr lang="zh-CN" altLang="en-US" smtClean="0"/>
              <a:t>单击此处编辑母版标题样式</a:t>
            </a:r>
            <a:endParaRPr lang="en-US" dirty="0"/>
          </a:p>
        </p:txBody>
      </p:sp>
    </p:spTree>
    <p:extLst>
      <p:ext uri="{BB962C8B-B14F-4D97-AF65-F5344CB8AC3E}">
        <p14:creationId xmlns="" xmlns:p14="http://schemas.microsoft.com/office/powerpoint/2010/main" val="1624869439"/>
      </p:ext>
    </p:extLst>
  </p:cSld>
  <p:clrMapOvr>
    <a:masterClrMapping/>
  </p:clrMapOvr>
  <p:transition advClick="0" advTm="8000">
    <p:fade thruBlk="1"/>
  </p:transition>
  <p:timing>
    <p:tnLst>
      <p:par>
        <p:cTn id="1" dur="indefinite" restart="never" nodeType="tmRoot"/>
      </p:par>
    </p:tnLst>
  </p:timing>
</p:sldLayout>
</file>

<file path=ppt/slideLayouts/slideLayout265.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755650" y="369035"/>
            <a:ext cx="7632700" cy="745784"/>
          </a:xfrm>
          <a:prstGeom prst="rect">
            <a:avLst/>
          </a:prstGeom>
        </p:spPr>
        <p:txBody>
          <a:bodyPr/>
          <a:lstStyle/>
          <a:p>
            <a:r>
              <a:rPr lang="zh-CN" altLang="en-US" smtClean="0"/>
              <a:t>单击此处编辑母版标题样式</a:t>
            </a:r>
            <a:endParaRPr lang="en-US"/>
          </a:p>
        </p:txBody>
      </p:sp>
      <p:sp>
        <p:nvSpPr>
          <p:cNvPr id="4" name="Content Placeholder 3"/>
          <p:cNvSpPr>
            <a:spLocks noGrp="1"/>
          </p:cNvSpPr>
          <p:nvPr>
            <p:ph sz="quarter" idx="10"/>
          </p:nvPr>
        </p:nvSpPr>
        <p:spPr>
          <a:xfrm>
            <a:off x="755650" y="1297019"/>
            <a:ext cx="7596000" cy="4800000"/>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Tree>
    <p:extLst>
      <p:ext uri="{BB962C8B-B14F-4D97-AF65-F5344CB8AC3E}">
        <p14:creationId xmlns="" xmlns:p14="http://schemas.microsoft.com/office/powerpoint/2010/main" val="330038153"/>
      </p:ext>
    </p:extLst>
  </p:cSld>
  <p:clrMapOvr>
    <a:masterClrMapping/>
  </p:clrMapOvr>
  <p:transition advClick="0" advTm="8000">
    <p:fade thruBlk="1"/>
  </p:transition>
  <p:timing>
    <p:tnLst>
      <p:par>
        <p:cTn id="1" dur="indefinite" restart="never" nodeType="tmRoot"/>
      </p:par>
    </p:tnLst>
  </p:timing>
</p:sldLayout>
</file>

<file path=ppt/slideLayouts/slideLayout266.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Title 1"/>
          <p:cNvSpPr>
            <a:spLocks noGrp="1"/>
          </p:cNvSpPr>
          <p:nvPr>
            <p:ph type="title"/>
          </p:nvPr>
        </p:nvSpPr>
        <p:spPr>
          <a:xfrm>
            <a:off x="421135" y="536029"/>
            <a:ext cx="8365056" cy="745784"/>
          </a:xfrm>
          <a:prstGeom prst="rect">
            <a:avLst/>
          </a:prstGeom>
        </p:spPr>
        <p:txBody>
          <a:bodyPr/>
          <a:lstStyle>
            <a:lvl1pPr>
              <a:defRPr sz="2400" b="1">
                <a:solidFill>
                  <a:srgbClr val="C00000"/>
                </a:solidFill>
                <a:latin typeface="Arial" pitchFamily="34" charset="0"/>
                <a:cs typeface="Arial" pitchFamily="34" charset="0"/>
              </a:defRPr>
            </a:lvl1pPr>
          </a:lstStyle>
          <a:p>
            <a:r>
              <a:rPr lang="zh-CN" altLang="en-US" smtClean="0"/>
              <a:t>单击此处编辑母版标题样式</a:t>
            </a:r>
            <a:endParaRPr lang="en-US" dirty="0"/>
          </a:p>
        </p:txBody>
      </p:sp>
    </p:spTree>
    <p:extLst>
      <p:ext uri="{BB962C8B-B14F-4D97-AF65-F5344CB8AC3E}">
        <p14:creationId xmlns="" xmlns:p14="http://schemas.microsoft.com/office/powerpoint/2010/main" val="1624869439"/>
      </p:ext>
    </p:extLst>
  </p:cSld>
  <p:clrMapOvr>
    <a:masterClrMapping/>
  </p:clrMapOvr>
  <p:transition advClick="0" advTm="8000">
    <p:fade thruBlk="1"/>
  </p:transition>
  <p:timing>
    <p:tnLst>
      <p:par>
        <p:cTn id="1" dur="indefinite" restart="never" nodeType="tmRoot"/>
      </p:par>
    </p:tnLst>
  </p:timing>
</p:sldLayout>
</file>

<file path=ppt/slideLayouts/slideLayout267.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4" name="Rectangle 13"/>
          <p:cNvSpPr>
            <a:spLocks noGrp="1" noChangeArrowheads="1"/>
          </p:cNvSpPr>
          <p:nvPr>
            <p:ph type="title"/>
          </p:nvPr>
        </p:nvSpPr>
        <p:spPr bwMode="auto">
          <a:xfrm>
            <a:off x="657054" y="203527"/>
            <a:ext cx="7829892" cy="871537"/>
          </a:xfrm>
          <a:prstGeom prst="rect">
            <a:avLst/>
          </a:prstGeom>
          <a:noFill/>
          <a:ln w="9525">
            <a:noFill/>
            <a:miter lim="800000"/>
            <a:headEnd/>
            <a:tailEnd/>
          </a:ln>
        </p:spPr>
        <p:txBody>
          <a:bodyPr vert="horz" wrap="square" lIns="0" tIns="30040" rIns="60081" bIns="30040" numCol="1" anchor="t" anchorCtr="0" compatLnSpc="1">
            <a:prstTxWarp prst="textNoShape">
              <a:avLst/>
            </a:prstTxWarp>
          </a:bodyPr>
          <a:lstStyle/>
          <a:p>
            <a:pPr lvl="0"/>
            <a:r>
              <a:rPr lang="zh-CN" altLang="en-US" smtClean="0"/>
              <a:t>单击此处编辑母版标题样式</a:t>
            </a:r>
            <a:endParaRPr lang="zh-CN" altLang="en-US" dirty="0" smtClean="0"/>
          </a:p>
        </p:txBody>
      </p:sp>
      <p:sp>
        <p:nvSpPr>
          <p:cNvPr id="5" name="Slide Number Placeholder 12"/>
          <p:cNvSpPr>
            <a:spLocks noGrp="1"/>
          </p:cNvSpPr>
          <p:nvPr>
            <p:ph type="sldNum" sz="quarter" idx="4"/>
          </p:nvPr>
        </p:nvSpPr>
        <p:spPr>
          <a:xfrm>
            <a:off x="5766506" y="6380736"/>
            <a:ext cx="2134234" cy="365125"/>
          </a:xfrm>
          <a:prstGeom prst="rect">
            <a:avLst/>
          </a:prstGeom>
        </p:spPr>
        <p:txBody>
          <a:bodyPr vert="horz" lIns="68562" tIns="34281" rIns="68562" bIns="34281" rtlCol="0" anchor="ctr"/>
          <a:lstStyle>
            <a:lvl1pPr algn="ctr">
              <a:defRPr sz="700">
                <a:solidFill>
                  <a:schemeClr val="tx1"/>
                </a:solidFill>
                <a:latin typeface="Arial" pitchFamily="34" charset="0"/>
                <a:cs typeface="Arial" pitchFamily="34" charset="0"/>
              </a:defRPr>
            </a:lvl1pPr>
          </a:lstStyle>
          <a:p>
            <a:fld id="{239D4E79-70A3-4A35-BE75-3D97D1B6C811}" type="slidenum">
              <a:rPr lang="en-US" smtClean="0">
                <a:solidFill>
                  <a:srgbClr val="000000"/>
                </a:solidFill>
              </a:rPr>
              <a:pPr/>
              <a:t>‹#›</a:t>
            </a:fld>
            <a:endParaRPr lang="en-US" dirty="0">
              <a:solidFill>
                <a:srgbClr val="000000"/>
              </a:solidFill>
            </a:endParaRPr>
          </a:p>
        </p:txBody>
      </p:sp>
    </p:spTree>
    <p:extLst>
      <p:ext uri="{BB962C8B-B14F-4D97-AF65-F5344CB8AC3E}">
        <p14:creationId xmlns="" xmlns:p14="http://schemas.microsoft.com/office/powerpoint/2010/main" val="974632320"/>
      </p:ext>
    </p:extLst>
  </p:cSld>
  <p:clrMapOvr>
    <a:masterClrMapping/>
  </p:clrMapOvr>
</p:sldLayout>
</file>

<file path=ppt/slideLayouts/slideLayout26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657054" y="325457"/>
            <a:ext cx="7828702" cy="871537"/>
          </a:xfrm>
          <a:prstGeom prst="rect">
            <a:avLst/>
          </a:prstGeom>
        </p:spPr>
        <p:txBody>
          <a:bodyPr lIns="68562" tIns="34281" rIns="68562" bIns="34281"/>
          <a:lstStyle/>
          <a:p>
            <a:r>
              <a:rPr lang="zh-CN" altLang="en-US" smtClean="0"/>
              <a:t>单击此处编辑母版标题样式</a:t>
            </a:r>
            <a:endParaRPr lang="zh-CN" altLang="en-US"/>
          </a:p>
        </p:txBody>
      </p:sp>
      <p:sp>
        <p:nvSpPr>
          <p:cNvPr id="3" name="Rectangle 10"/>
          <p:cNvSpPr>
            <a:spLocks noGrp="1" noChangeArrowheads="1"/>
          </p:cNvSpPr>
          <p:nvPr>
            <p:ph type="dt" sz="half" idx="10"/>
          </p:nvPr>
        </p:nvSpPr>
        <p:spPr>
          <a:xfrm>
            <a:off x="6361061" y="6489700"/>
            <a:ext cx="2097335" cy="455613"/>
          </a:xfrm>
          <a:prstGeom prst="rect">
            <a:avLst/>
          </a:prstGeom>
          <a:ln/>
        </p:spPr>
        <p:txBody>
          <a:bodyPr lIns="68562" tIns="34281" rIns="68562" bIns="34281"/>
          <a:lstStyle>
            <a:lvl1pPr>
              <a:defRPr/>
            </a:lvl1pPr>
          </a:lstStyle>
          <a:p>
            <a:fld id="{F59234A9-CE40-460B-BD88-E0AB85A5710B}" type="datetime1">
              <a:rPr lang="zh-CN" altLang="en-US" smtClean="0">
                <a:solidFill>
                  <a:srgbClr val="000000"/>
                </a:solidFill>
              </a:rPr>
              <a:pPr/>
              <a:t>2016/7/25</a:t>
            </a:fld>
            <a:endParaRPr lang="en-GB" altLang="zh-CN" dirty="0">
              <a:solidFill>
                <a:srgbClr val="000000"/>
              </a:solidFill>
            </a:endParaRPr>
          </a:p>
        </p:txBody>
      </p:sp>
    </p:spTree>
    <p:extLst>
      <p:ext uri="{BB962C8B-B14F-4D97-AF65-F5344CB8AC3E}">
        <p14:creationId xmlns="" xmlns:p14="http://schemas.microsoft.com/office/powerpoint/2010/main" val="2770808694"/>
      </p:ext>
    </p:extLst>
  </p:cSld>
  <p:clrMapOvr>
    <a:masterClrMapping/>
  </p:clrMapOvr>
  <p:transition advClick="0"/>
</p:sldLayout>
</file>

<file path=ppt/slideLayouts/slideLayout269.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
        <p:nvSpPr>
          <p:cNvPr id="2" name="标题 1"/>
          <p:cNvSpPr>
            <a:spLocks noGrp="1"/>
          </p:cNvSpPr>
          <p:nvPr>
            <p:ph type="title" hasCustomPrompt="1"/>
          </p:nvPr>
        </p:nvSpPr>
        <p:spPr>
          <a:xfrm>
            <a:off x="652463" y="430227"/>
            <a:ext cx="7747000" cy="871537"/>
          </a:xfrm>
          <a:prstGeom prst="rect">
            <a:avLst/>
          </a:prstGeom>
        </p:spPr>
        <p:txBody>
          <a:bodyPr lIns="68562" tIns="34281" rIns="68562" bIns="34281"/>
          <a:lstStyle>
            <a:lvl1pPr>
              <a:defRPr sz="3200">
                <a:latin typeface="+mj-lt"/>
              </a:defRPr>
            </a:lvl1pPr>
          </a:lstStyle>
          <a:p>
            <a:r>
              <a:rPr lang="en-US" altLang="zh-CN" dirty="0" err="1" smtClean="0"/>
              <a:t>aabb</a:t>
            </a:r>
            <a:endParaRPr lang="zh-CN" altLang="en-US" dirty="0"/>
          </a:p>
        </p:txBody>
      </p:sp>
      <p:sp>
        <p:nvSpPr>
          <p:cNvPr id="3" name="内容占位符 2"/>
          <p:cNvSpPr>
            <a:spLocks noGrp="1"/>
          </p:cNvSpPr>
          <p:nvPr>
            <p:ph idx="1" hasCustomPrompt="1"/>
          </p:nvPr>
        </p:nvSpPr>
        <p:spPr>
          <a:xfrm>
            <a:off x="652463" y="1641484"/>
            <a:ext cx="7931150" cy="4194175"/>
          </a:xfrm>
          <a:prstGeom prst="rect">
            <a:avLst/>
          </a:prstGeom>
        </p:spPr>
        <p:txBody>
          <a:bodyPr lIns="68562" tIns="34281" rIns="68562" bIns="34281"/>
          <a:lstStyle>
            <a:lvl1pPr>
              <a:buClr>
                <a:schemeClr val="tx2"/>
              </a:buClr>
              <a:defRPr/>
            </a:lvl1pPr>
            <a:lvl2pPr>
              <a:buClr>
                <a:schemeClr val="tx2"/>
              </a:buClr>
              <a:defRPr/>
            </a:lvl2pPr>
            <a:lvl3pPr>
              <a:buClr>
                <a:schemeClr val="tx2"/>
              </a:buClr>
              <a:defRPr/>
            </a:lvl3pPr>
            <a:lvl4pPr>
              <a:buClr>
                <a:schemeClr val="tx2"/>
              </a:buClr>
              <a:defRPr/>
            </a:lvl4pPr>
            <a:lvl5pPr>
              <a:buClr>
                <a:schemeClr val="tx2"/>
              </a:buClr>
              <a:defRPr/>
            </a:lvl5pPr>
          </a:lstStyle>
          <a:p>
            <a:pPr lvl="0"/>
            <a:r>
              <a:rPr lang="en-US" altLang="zh-CN" dirty="0" err="1" smtClean="0"/>
              <a:t>Aaaa</a:t>
            </a:r>
            <a:endParaRPr lang="zh-CN" altLang="en-US" dirty="0" smtClean="0"/>
          </a:p>
          <a:p>
            <a:pPr lvl="1"/>
            <a:r>
              <a:rPr lang="en-US" altLang="zh-CN" dirty="0" err="1" smtClean="0"/>
              <a:t>Bbb</a:t>
            </a:r>
            <a:endParaRPr lang="zh-CN" altLang="en-US" dirty="0" smtClean="0"/>
          </a:p>
          <a:p>
            <a:pPr lvl="2"/>
            <a:r>
              <a:rPr lang="en-US" altLang="zh-CN" dirty="0" err="1" smtClean="0"/>
              <a:t>Ccc</a:t>
            </a:r>
            <a:endParaRPr lang="zh-CN" altLang="en-US" dirty="0" smtClean="0"/>
          </a:p>
          <a:p>
            <a:pPr lvl="3"/>
            <a:r>
              <a:rPr lang="en-US" altLang="zh-CN" dirty="0" err="1" smtClean="0"/>
              <a:t>Dddd</a:t>
            </a:r>
            <a:endParaRPr lang="zh-CN" altLang="en-US" dirty="0" smtClean="0"/>
          </a:p>
          <a:p>
            <a:pPr lvl="4"/>
            <a:r>
              <a:rPr lang="en-US" altLang="zh-CN" dirty="0" err="1" smtClean="0"/>
              <a:t>eeeee</a:t>
            </a:r>
            <a:endParaRPr lang="zh-CN" altLang="en-US" dirty="0"/>
          </a:p>
        </p:txBody>
      </p:sp>
      <p:sp>
        <p:nvSpPr>
          <p:cNvPr id="4" name="Rectangle 10"/>
          <p:cNvSpPr>
            <a:spLocks noGrp="1" noChangeArrowheads="1"/>
          </p:cNvSpPr>
          <p:nvPr>
            <p:ph type="dt" sz="half" idx="10"/>
          </p:nvPr>
        </p:nvSpPr>
        <p:spPr>
          <a:xfrm>
            <a:off x="6361126" y="6489700"/>
            <a:ext cx="2097087" cy="455613"/>
          </a:xfrm>
          <a:prstGeom prst="rect">
            <a:avLst/>
          </a:prstGeom>
          <a:ln/>
        </p:spPr>
        <p:txBody>
          <a:bodyPr lIns="91427" tIns="45714" rIns="91427" bIns="45714"/>
          <a:lstStyle>
            <a:lvl1pPr>
              <a:defRPr/>
            </a:lvl1pPr>
          </a:lstStyle>
          <a:p>
            <a:pPr>
              <a:defRPr/>
            </a:pPr>
            <a:fld id="{F9FA4D93-4EBA-43DA-9F5F-793C6F31EC38}" type="datetime1">
              <a:rPr lang="zh-CN" altLang="en-US" smtClean="0">
                <a:solidFill>
                  <a:srgbClr val="000000"/>
                </a:solidFill>
              </a:rPr>
              <a:pPr>
                <a:defRPr/>
              </a:pPr>
              <a:t>2016/7/25</a:t>
            </a:fld>
            <a:endParaRPr lang="en-GB" altLang="zh-CN" dirty="0">
              <a:solidFill>
                <a:srgbClr val="000000"/>
              </a:solidFill>
            </a:endParaRPr>
          </a:p>
        </p:txBody>
      </p:sp>
    </p:spTree>
    <p:extLst>
      <p:ext uri="{BB962C8B-B14F-4D97-AF65-F5344CB8AC3E}">
        <p14:creationId xmlns="" xmlns:p14="http://schemas.microsoft.com/office/powerpoint/2010/main" val="3166791352"/>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270.xml><?xml version="1.0" encoding="utf-8"?>
<p:sldLayout xmlns:a="http://schemas.openxmlformats.org/drawingml/2006/main" xmlns:r="http://schemas.openxmlformats.org/officeDocument/2006/relationships" xmlns:p="http://schemas.openxmlformats.org/presentationml/2006/main" preserve="1" userDrawn="1">
  <p:cSld name="8_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683883" y="399508"/>
            <a:ext cx="7745655" cy="377669"/>
          </a:xfrm>
          <a:prstGeom prst="rect">
            <a:avLst/>
          </a:prstGeom>
          <a:noFill/>
          <a:ln>
            <a:noFill/>
          </a:ln>
          <a:effectLst/>
          <a:extLst/>
        </p:spPr>
        <p:txBody>
          <a:bodyPr lIns="26988" tIns="26988" rIns="26988" bIns="26988" anchor="t">
            <a:spAutoFit/>
          </a:bodyPr>
          <a:lstStyle>
            <a:lvl1pPr>
              <a:defRPr lang="zh-CN" altLang="en-US" sz="2100" b="1" kern="1200">
                <a:latin typeface="FrutigerNext LT Medium" pitchFamily="34" charset="0"/>
              </a:defRPr>
            </a:lvl1pPr>
          </a:lstStyle>
          <a:p>
            <a:pPr lvl="0"/>
            <a:r>
              <a:rPr lang="zh-CN" altLang="en-US" smtClean="0"/>
              <a:t>单击此处编辑母版标题样式</a:t>
            </a:r>
            <a:endParaRPr lang="zh-CN" altLang="en-US" dirty="0"/>
          </a:p>
        </p:txBody>
      </p:sp>
      <p:sp>
        <p:nvSpPr>
          <p:cNvPr id="3" name="Rectangle 10"/>
          <p:cNvSpPr>
            <a:spLocks noGrp="1" noChangeArrowheads="1"/>
          </p:cNvSpPr>
          <p:nvPr>
            <p:ph type="dt" sz="half" idx="10"/>
          </p:nvPr>
        </p:nvSpPr>
        <p:spPr>
          <a:xfrm>
            <a:off x="6361595" y="6489789"/>
            <a:ext cx="2096724" cy="455507"/>
          </a:xfrm>
          <a:prstGeom prst="rect">
            <a:avLst/>
          </a:prstGeom>
          <a:ln/>
        </p:spPr>
        <p:txBody>
          <a:bodyPr lIns="68562" tIns="34281" rIns="68562" bIns="34281"/>
          <a:lstStyle>
            <a:lvl1pPr>
              <a:defRPr/>
            </a:lvl1pPr>
          </a:lstStyle>
          <a:p>
            <a:pPr>
              <a:defRPr/>
            </a:pPr>
            <a:fld id="{CBA5AA3D-BAC1-4D9C-9B86-AE4C95DFC200}" type="datetime1">
              <a:rPr lang="zh-CN" altLang="en-US" smtClean="0">
                <a:solidFill>
                  <a:srgbClr val="000000"/>
                </a:solidFill>
              </a:rPr>
              <a:pPr>
                <a:defRPr/>
              </a:pPr>
              <a:t>2016/7/25</a:t>
            </a:fld>
            <a:endParaRPr lang="en-GB" altLang="zh-CN" dirty="0">
              <a:solidFill>
                <a:srgbClr val="000000"/>
              </a:solidFill>
            </a:endParaRPr>
          </a:p>
        </p:txBody>
      </p:sp>
    </p:spTree>
    <p:extLst>
      <p:ext uri="{BB962C8B-B14F-4D97-AF65-F5344CB8AC3E}">
        <p14:creationId xmlns="" xmlns:p14="http://schemas.microsoft.com/office/powerpoint/2010/main" val="1649927211"/>
      </p:ext>
    </p:extLst>
  </p:cSld>
  <p:clrMapOvr>
    <a:masterClrMapping/>
  </p:clrMapOvr>
  <p:transition advClick="0"/>
</p:sldLayout>
</file>

<file path=ppt/slideLayouts/slideLayout271.xml><?xml version="1.0" encoding="utf-8"?>
<p:sldLayout xmlns:a="http://schemas.openxmlformats.org/drawingml/2006/main" xmlns:r="http://schemas.openxmlformats.org/officeDocument/2006/relationships" xmlns:p="http://schemas.openxmlformats.org/presentationml/2006/main" preserve="1" userDrawn="1">
  <p:cSld name="3_空白">
    <p:spTree>
      <p:nvGrpSpPr>
        <p:cNvPr id="1" name=""/>
        <p:cNvGrpSpPr/>
        <p:nvPr/>
      </p:nvGrpSpPr>
      <p:grpSpPr>
        <a:xfrm>
          <a:off x="0" y="0"/>
          <a:ext cx="0" cy="0"/>
          <a:chOff x="0" y="0"/>
          <a:chExt cx="0" cy="0"/>
        </a:xfrm>
      </p:grpSpPr>
      <p:sp>
        <p:nvSpPr>
          <p:cNvPr id="2" name="Rectangle 10"/>
          <p:cNvSpPr>
            <a:spLocks noGrp="1" noChangeArrowheads="1"/>
          </p:cNvSpPr>
          <p:nvPr>
            <p:ph type="dt" sz="half" idx="10"/>
          </p:nvPr>
        </p:nvSpPr>
        <p:spPr>
          <a:xfrm>
            <a:off x="6361126" y="6489700"/>
            <a:ext cx="2097087" cy="455613"/>
          </a:xfrm>
          <a:prstGeom prst="rect">
            <a:avLst/>
          </a:prstGeom>
          <a:ln/>
        </p:spPr>
        <p:txBody>
          <a:bodyPr/>
          <a:lstStyle>
            <a:lvl1pPr>
              <a:defRPr/>
            </a:lvl1pPr>
          </a:lstStyle>
          <a:p>
            <a:pPr>
              <a:defRPr/>
            </a:pPr>
            <a:fld id="{7DE16F1E-8CDD-4B65-80FB-FEBBAC078AD3}" type="datetime1">
              <a:rPr lang="zh-CN" altLang="en-US" smtClean="0">
                <a:solidFill>
                  <a:srgbClr val="000000"/>
                </a:solidFill>
              </a:rPr>
              <a:pPr>
                <a:defRPr/>
              </a:pPr>
              <a:t>2016/7/25</a:t>
            </a:fld>
            <a:endParaRPr lang="en-GB" altLang="zh-CN" dirty="0">
              <a:solidFill>
                <a:srgbClr val="000000"/>
              </a:solidFill>
            </a:endParaRPr>
          </a:p>
        </p:txBody>
      </p:sp>
      <p:sp>
        <p:nvSpPr>
          <p:cNvPr id="3" name="标题 1"/>
          <p:cNvSpPr>
            <a:spLocks noGrp="1"/>
          </p:cNvSpPr>
          <p:nvPr>
            <p:ph type="title" hasCustomPrompt="1"/>
          </p:nvPr>
        </p:nvSpPr>
        <p:spPr>
          <a:xfrm>
            <a:off x="652463" y="430227"/>
            <a:ext cx="7747000" cy="871537"/>
          </a:xfrm>
          <a:prstGeom prst="rect">
            <a:avLst/>
          </a:prstGeom>
        </p:spPr>
        <p:txBody>
          <a:bodyPr/>
          <a:lstStyle>
            <a:lvl1pPr>
              <a:defRPr sz="3200">
                <a:latin typeface="+mj-lt"/>
              </a:defRPr>
            </a:lvl1pPr>
          </a:lstStyle>
          <a:p>
            <a:r>
              <a:rPr lang="en-US" altLang="zh-CN" dirty="0" err="1" smtClean="0"/>
              <a:t>aabb</a:t>
            </a:r>
            <a:endParaRPr lang="zh-CN" altLang="en-US" dirty="0"/>
          </a:p>
        </p:txBody>
      </p:sp>
      <p:sp>
        <p:nvSpPr>
          <p:cNvPr id="4" name="内容占位符 2"/>
          <p:cNvSpPr>
            <a:spLocks noGrp="1"/>
          </p:cNvSpPr>
          <p:nvPr>
            <p:ph idx="1" hasCustomPrompt="1"/>
          </p:nvPr>
        </p:nvSpPr>
        <p:spPr>
          <a:xfrm>
            <a:off x="652463" y="1641484"/>
            <a:ext cx="7931150" cy="4194175"/>
          </a:xfrm>
          <a:prstGeom prst="rect">
            <a:avLst/>
          </a:prstGeom>
        </p:spPr>
        <p:txBody>
          <a:bodyPr/>
          <a:lstStyle>
            <a:lvl1pPr>
              <a:buClr>
                <a:schemeClr val="tx2"/>
              </a:buClr>
              <a:defRPr/>
            </a:lvl1pPr>
            <a:lvl2pPr>
              <a:buClr>
                <a:schemeClr val="tx2"/>
              </a:buClr>
              <a:defRPr/>
            </a:lvl2pPr>
            <a:lvl3pPr>
              <a:buClr>
                <a:schemeClr val="tx2"/>
              </a:buClr>
              <a:defRPr/>
            </a:lvl3pPr>
            <a:lvl4pPr>
              <a:buClr>
                <a:schemeClr val="tx2"/>
              </a:buClr>
              <a:defRPr/>
            </a:lvl4pPr>
            <a:lvl5pPr>
              <a:buClr>
                <a:schemeClr val="tx2"/>
              </a:buClr>
              <a:defRPr/>
            </a:lvl5pPr>
          </a:lstStyle>
          <a:p>
            <a:pPr lvl="0"/>
            <a:r>
              <a:rPr lang="en-US" altLang="zh-CN" dirty="0" err="1" smtClean="0"/>
              <a:t>Aaaa</a:t>
            </a:r>
            <a:endParaRPr lang="zh-CN" altLang="en-US" dirty="0" smtClean="0"/>
          </a:p>
          <a:p>
            <a:pPr lvl="1"/>
            <a:r>
              <a:rPr lang="en-US" altLang="zh-CN" dirty="0" err="1" smtClean="0"/>
              <a:t>Bbb</a:t>
            </a:r>
            <a:endParaRPr lang="zh-CN" altLang="en-US" dirty="0" smtClean="0"/>
          </a:p>
          <a:p>
            <a:pPr lvl="2"/>
            <a:r>
              <a:rPr lang="en-US" altLang="zh-CN" dirty="0" err="1" smtClean="0"/>
              <a:t>Ccc</a:t>
            </a:r>
            <a:endParaRPr lang="zh-CN" altLang="en-US" dirty="0" smtClean="0"/>
          </a:p>
          <a:p>
            <a:pPr lvl="3"/>
            <a:r>
              <a:rPr lang="en-US" altLang="zh-CN" dirty="0" err="1" smtClean="0"/>
              <a:t>Dddd</a:t>
            </a:r>
            <a:endParaRPr lang="zh-CN" altLang="en-US" dirty="0" smtClean="0"/>
          </a:p>
          <a:p>
            <a:pPr lvl="4"/>
            <a:r>
              <a:rPr lang="en-US" altLang="zh-CN" dirty="0" err="1" smtClean="0"/>
              <a:t>eeeee</a:t>
            </a:r>
            <a:endParaRPr lang="zh-CN" altLang="en-US" dirty="0"/>
          </a:p>
        </p:txBody>
      </p:sp>
    </p:spTree>
    <p:extLst>
      <p:ext uri="{BB962C8B-B14F-4D97-AF65-F5344CB8AC3E}">
        <p14:creationId xmlns="" xmlns:p14="http://schemas.microsoft.com/office/powerpoint/2010/main" val="3691253671"/>
      </p:ext>
    </p:extLst>
  </p:cSld>
  <p:clrMapOvr>
    <a:masterClrMapping/>
  </p:clrMapOvr>
</p:sldLayout>
</file>

<file path=ppt/slideLayouts/slideLayout272.xml><?xml version="1.0" encoding="utf-8"?>
<p:sldLayout xmlns:a="http://schemas.openxmlformats.org/drawingml/2006/main" xmlns:r="http://schemas.openxmlformats.org/officeDocument/2006/relationships" xmlns:p="http://schemas.openxmlformats.org/presentationml/2006/main" preserve="1" userDrawn="1">
  <p:cSld name="1_空白">
    <p:spTree>
      <p:nvGrpSpPr>
        <p:cNvPr id="1" name=""/>
        <p:cNvGrpSpPr/>
        <p:nvPr/>
      </p:nvGrpSpPr>
      <p:grpSpPr>
        <a:xfrm>
          <a:off x="0" y="0"/>
          <a:ext cx="0" cy="0"/>
          <a:chOff x="0" y="0"/>
          <a:chExt cx="0" cy="0"/>
        </a:xfrm>
      </p:grpSpPr>
      <p:sp>
        <p:nvSpPr>
          <p:cNvPr id="2" name="Rectangle 10"/>
          <p:cNvSpPr>
            <a:spLocks noGrp="1" noChangeArrowheads="1"/>
          </p:cNvSpPr>
          <p:nvPr>
            <p:ph type="dt" sz="half" idx="10"/>
          </p:nvPr>
        </p:nvSpPr>
        <p:spPr>
          <a:xfrm>
            <a:off x="6361126" y="6489700"/>
            <a:ext cx="2097087" cy="455613"/>
          </a:xfrm>
          <a:prstGeom prst="rect">
            <a:avLst/>
          </a:prstGeom>
          <a:ln/>
        </p:spPr>
        <p:txBody>
          <a:bodyPr/>
          <a:lstStyle>
            <a:lvl1pPr>
              <a:defRPr/>
            </a:lvl1pPr>
          </a:lstStyle>
          <a:p>
            <a:pPr>
              <a:defRPr/>
            </a:pPr>
            <a:fld id="{7B480FCF-75DD-41D1-B6FA-AAD74F96414D}" type="datetime1">
              <a:rPr lang="zh-CN" altLang="en-US" smtClean="0">
                <a:solidFill>
                  <a:srgbClr val="000000"/>
                </a:solidFill>
              </a:rPr>
              <a:pPr>
                <a:defRPr/>
              </a:pPr>
              <a:t>2016/7/25</a:t>
            </a:fld>
            <a:endParaRPr lang="en-GB" altLang="zh-CN" dirty="0">
              <a:solidFill>
                <a:srgbClr val="000000"/>
              </a:solidFill>
            </a:endParaRPr>
          </a:p>
        </p:txBody>
      </p:sp>
      <p:sp>
        <p:nvSpPr>
          <p:cNvPr id="3" name="标题 1"/>
          <p:cNvSpPr>
            <a:spLocks noGrp="1"/>
          </p:cNvSpPr>
          <p:nvPr>
            <p:ph type="title" hasCustomPrompt="1"/>
          </p:nvPr>
        </p:nvSpPr>
        <p:spPr>
          <a:xfrm>
            <a:off x="652463" y="430227"/>
            <a:ext cx="7747000" cy="871537"/>
          </a:xfrm>
          <a:prstGeom prst="rect">
            <a:avLst/>
          </a:prstGeom>
        </p:spPr>
        <p:txBody>
          <a:bodyPr/>
          <a:lstStyle>
            <a:lvl1pPr>
              <a:defRPr sz="3200">
                <a:latin typeface="+mj-lt"/>
              </a:defRPr>
            </a:lvl1pPr>
          </a:lstStyle>
          <a:p>
            <a:r>
              <a:rPr lang="en-US" altLang="zh-CN" dirty="0" err="1" smtClean="0"/>
              <a:t>aabb</a:t>
            </a:r>
            <a:endParaRPr lang="zh-CN" altLang="en-US" dirty="0"/>
          </a:p>
        </p:txBody>
      </p:sp>
      <p:sp>
        <p:nvSpPr>
          <p:cNvPr id="4" name="内容占位符 2"/>
          <p:cNvSpPr>
            <a:spLocks noGrp="1"/>
          </p:cNvSpPr>
          <p:nvPr>
            <p:ph idx="1" hasCustomPrompt="1"/>
          </p:nvPr>
        </p:nvSpPr>
        <p:spPr>
          <a:xfrm>
            <a:off x="652463" y="1641484"/>
            <a:ext cx="7931150" cy="4194175"/>
          </a:xfrm>
          <a:prstGeom prst="rect">
            <a:avLst/>
          </a:prstGeom>
        </p:spPr>
        <p:txBody>
          <a:bodyPr/>
          <a:lstStyle>
            <a:lvl1pPr>
              <a:buClr>
                <a:schemeClr val="tx2"/>
              </a:buClr>
              <a:defRPr/>
            </a:lvl1pPr>
            <a:lvl2pPr>
              <a:buClr>
                <a:schemeClr val="tx2"/>
              </a:buClr>
              <a:defRPr/>
            </a:lvl2pPr>
            <a:lvl3pPr>
              <a:buClr>
                <a:schemeClr val="tx2"/>
              </a:buClr>
              <a:defRPr/>
            </a:lvl3pPr>
            <a:lvl4pPr>
              <a:buClr>
                <a:schemeClr val="tx2"/>
              </a:buClr>
              <a:defRPr/>
            </a:lvl4pPr>
            <a:lvl5pPr>
              <a:buClr>
                <a:schemeClr val="tx2"/>
              </a:buClr>
              <a:defRPr/>
            </a:lvl5pPr>
          </a:lstStyle>
          <a:p>
            <a:pPr lvl="0"/>
            <a:r>
              <a:rPr lang="en-US" altLang="zh-CN" dirty="0" err="1" smtClean="0"/>
              <a:t>Aaaa</a:t>
            </a:r>
            <a:endParaRPr lang="zh-CN" altLang="en-US" dirty="0" smtClean="0"/>
          </a:p>
          <a:p>
            <a:pPr lvl="1"/>
            <a:r>
              <a:rPr lang="en-US" altLang="zh-CN" dirty="0" err="1" smtClean="0"/>
              <a:t>Bbb</a:t>
            </a:r>
            <a:endParaRPr lang="zh-CN" altLang="en-US" dirty="0" smtClean="0"/>
          </a:p>
          <a:p>
            <a:pPr lvl="2"/>
            <a:r>
              <a:rPr lang="en-US" altLang="zh-CN" dirty="0" err="1" smtClean="0"/>
              <a:t>Ccc</a:t>
            </a:r>
            <a:endParaRPr lang="zh-CN" altLang="en-US" dirty="0" smtClean="0"/>
          </a:p>
          <a:p>
            <a:pPr lvl="3"/>
            <a:r>
              <a:rPr lang="en-US" altLang="zh-CN" dirty="0" err="1" smtClean="0"/>
              <a:t>Dddd</a:t>
            </a:r>
            <a:endParaRPr lang="zh-CN" altLang="en-US" dirty="0" smtClean="0"/>
          </a:p>
          <a:p>
            <a:pPr lvl="4"/>
            <a:r>
              <a:rPr lang="en-US" altLang="zh-CN" dirty="0" err="1" smtClean="0"/>
              <a:t>eeeee</a:t>
            </a:r>
            <a:endParaRPr lang="zh-CN" altLang="en-US" dirty="0"/>
          </a:p>
        </p:txBody>
      </p:sp>
    </p:spTree>
    <p:extLst>
      <p:ext uri="{BB962C8B-B14F-4D97-AF65-F5344CB8AC3E}">
        <p14:creationId xmlns="" xmlns:p14="http://schemas.microsoft.com/office/powerpoint/2010/main" val="1144099801"/>
      </p:ext>
    </p:extLst>
  </p:cSld>
  <p:clrMapOvr>
    <a:masterClrMapping/>
  </p:clrMapOvr>
</p:sldLayout>
</file>

<file path=ppt/slideLayouts/slideLayout273.xml><?xml version="1.0" encoding="utf-8"?>
<p:sldLayout xmlns:a="http://schemas.openxmlformats.org/drawingml/2006/main" xmlns:r="http://schemas.openxmlformats.org/officeDocument/2006/relationships" xmlns:p="http://schemas.openxmlformats.org/presentationml/2006/main" preserve="1" userDrawn="1">
  <p:cSld name="2_空白">
    <p:spTree>
      <p:nvGrpSpPr>
        <p:cNvPr id="1" name=""/>
        <p:cNvGrpSpPr/>
        <p:nvPr/>
      </p:nvGrpSpPr>
      <p:grpSpPr>
        <a:xfrm>
          <a:off x="0" y="0"/>
          <a:ext cx="0" cy="0"/>
          <a:chOff x="0" y="0"/>
          <a:chExt cx="0" cy="0"/>
        </a:xfrm>
      </p:grpSpPr>
      <p:sp>
        <p:nvSpPr>
          <p:cNvPr id="2" name="Rectangle 10"/>
          <p:cNvSpPr>
            <a:spLocks noGrp="1" noChangeArrowheads="1"/>
          </p:cNvSpPr>
          <p:nvPr>
            <p:ph type="dt" sz="half" idx="10"/>
          </p:nvPr>
        </p:nvSpPr>
        <p:spPr>
          <a:xfrm>
            <a:off x="6361126" y="6489700"/>
            <a:ext cx="2097087" cy="455613"/>
          </a:xfrm>
          <a:prstGeom prst="rect">
            <a:avLst/>
          </a:prstGeom>
          <a:ln/>
        </p:spPr>
        <p:txBody>
          <a:bodyPr/>
          <a:lstStyle>
            <a:lvl1pPr>
              <a:defRPr/>
            </a:lvl1pPr>
          </a:lstStyle>
          <a:p>
            <a:pPr>
              <a:defRPr/>
            </a:pPr>
            <a:fld id="{E71BB4DD-CC8C-494C-8C0F-6DF042F0A85D}" type="datetime1">
              <a:rPr lang="zh-CN" altLang="en-US" smtClean="0">
                <a:solidFill>
                  <a:srgbClr val="000000"/>
                </a:solidFill>
              </a:rPr>
              <a:pPr>
                <a:defRPr/>
              </a:pPr>
              <a:t>2016/7/25</a:t>
            </a:fld>
            <a:endParaRPr lang="en-GB" altLang="zh-CN" dirty="0">
              <a:solidFill>
                <a:srgbClr val="000000"/>
              </a:solidFill>
            </a:endParaRPr>
          </a:p>
        </p:txBody>
      </p:sp>
      <p:sp>
        <p:nvSpPr>
          <p:cNvPr id="3" name="标题 1"/>
          <p:cNvSpPr>
            <a:spLocks noGrp="1"/>
          </p:cNvSpPr>
          <p:nvPr>
            <p:ph type="title" hasCustomPrompt="1"/>
          </p:nvPr>
        </p:nvSpPr>
        <p:spPr>
          <a:xfrm>
            <a:off x="652463" y="430227"/>
            <a:ext cx="7747000" cy="871537"/>
          </a:xfrm>
          <a:prstGeom prst="rect">
            <a:avLst/>
          </a:prstGeom>
        </p:spPr>
        <p:txBody>
          <a:bodyPr/>
          <a:lstStyle>
            <a:lvl1pPr>
              <a:defRPr sz="3200">
                <a:latin typeface="+mj-lt"/>
              </a:defRPr>
            </a:lvl1pPr>
          </a:lstStyle>
          <a:p>
            <a:r>
              <a:rPr lang="en-US" altLang="zh-CN" dirty="0" err="1" smtClean="0"/>
              <a:t>aabb</a:t>
            </a:r>
            <a:endParaRPr lang="zh-CN" altLang="en-US" dirty="0"/>
          </a:p>
        </p:txBody>
      </p:sp>
      <p:sp>
        <p:nvSpPr>
          <p:cNvPr id="4" name="内容占位符 2"/>
          <p:cNvSpPr>
            <a:spLocks noGrp="1"/>
          </p:cNvSpPr>
          <p:nvPr>
            <p:ph idx="1" hasCustomPrompt="1"/>
          </p:nvPr>
        </p:nvSpPr>
        <p:spPr>
          <a:xfrm>
            <a:off x="652463" y="1641484"/>
            <a:ext cx="7931150" cy="4194175"/>
          </a:xfrm>
          <a:prstGeom prst="rect">
            <a:avLst/>
          </a:prstGeom>
        </p:spPr>
        <p:txBody>
          <a:bodyPr/>
          <a:lstStyle>
            <a:lvl1pPr>
              <a:buClr>
                <a:schemeClr val="tx2"/>
              </a:buClr>
              <a:defRPr/>
            </a:lvl1pPr>
            <a:lvl2pPr>
              <a:buClr>
                <a:schemeClr val="tx2"/>
              </a:buClr>
              <a:defRPr/>
            </a:lvl2pPr>
            <a:lvl3pPr>
              <a:buClr>
                <a:schemeClr val="tx2"/>
              </a:buClr>
              <a:defRPr/>
            </a:lvl3pPr>
            <a:lvl4pPr>
              <a:buClr>
                <a:schemeClr val="tx2"/>
              </a:buClr>
              <a:defRPr/>
            </a:lvl4pPr>
            <a:lvl5pPr>
              <a:buClr>
                <a:schemeClr val="tx2"/>
              </a:buClr>
              <a:defRPr/>
            </a:lvl5pPr>
          </a:lstStyle>
          <a:p>
            <a:pPr lvl="0"/>
            <a:r>
              <a:rPr lang="en-US" altLang="zh-CN" dirty="0" err="1" smtClean="0"/>
              <a:t>Aaaa</a:t>
            </a:r>
            <a:endParaRPr lang="zh-CN" altLang="en-US" dirty="0" smtClean="0"/>
          </a:p>
          <a:p>
            <a:pPr lvl="1"/>
            <a:r>
              <a:rPr lang="en-US" altLang="zh-CN" dirty="0" err="1" smtClean="0"/>
              <a:t>Bbb</a:t>
            </a:r>
            <a:endParaRPr lang="zh-CN" altLang="en-US" dirty="0" smtClean="0"/>
          </a:p>
          <a:p>
            <a:pPr lvl="2"/>
            <a:r>
              <a:rPr lang="en-US" altLang="zh-CN" dirty="0" err="1" smtClean="0"/>
              <a:t>Ccc</a:t>
            </a:r>
            <a:endParaRPr lang="zh-CN" altLang="en-US" dirty="0" smtClean="0"/>
          </a:p>
          <a:p>
            <a:pPr lvl="3"/>
            <a:r>
              <a:rPr lang="en-US" altLang="zh-CN" dirty="0" err="1" smtClean="0"/>
              <a:t>Dddd</a:t>
            </a:r>
            <a:endParaRPr lang="zh-CN" altLang="en-US" dirty="0" smtClean="0"/>
          </a:p>
          <a:p>
            <a:pPr lvl="4"/>
            <a:r>
              <a:rPr lang="en-US" altLang="zh-CN" dirty="0" err="1" smtClean="0"/>
              <a:t>eeeee</a:t>
            </a:r>
            <a:endParaRPr lang="zh-CN" altLang="en-US" dirty="0"/>
          </a:p>
        </p:txBody>
      </p:sp>
    </p:spTree>
    <p:extLst>
      <p:ext uri="{BB962C8B-B14F-4D97-AF65-F5344CB8AC3E}">
        <p14:creationId xmlns="" xmlns:p14="http://schemas.microsoft.com/office/powerpoint/2010/main" val="726366653"/>
      </p:ext>
    </p:extLst>
  </p:cSld>
  <p:clrMapOvr>
    <a:masterClrMapping/>
  </p:clrMapOvr>
</p:sldLayout>
</file>

<file path=ppt/slideLayouts/slideLayout274.xml><?xml version="1.0" encoding="utf-8"?>
<p:sldLayout xmlns:a="http://schemas.openxmlformats.org/drawingml/2006/main" xmlns:r="http://schemas.openxmlformats.org/officeDocument/2006/relationships" xmlns:p="http://schemas.openxmlformats.org/presentationml/2006/main" preserve="1" userDrawn="1">
  <p:cSld name="4_Custom Layout">
    <p:spTree>
      <p:nvGrpSpPr>
        <p:cNvPr id="1" name=""/>
        <p:cNvGrpSpPr/>
        <p:nvPr/>
      </p:nvGrpSpPr>
      <p:grpSpPr>
        <a:xfrm>
          <a:off x="0" y="0"/>
          <a:ext cx="0" cy="0"/>
          <a:chOff x="0" y="0"/>
          <a:chExt cx="0" cy="0"/>
        </a:xfrm>
      </p:grpSpPr>
    </p:spTree>
    <p:extLst>
      <p:ext uri="{BB962C8B-B14F-4D97-AF65-F5344CB8AC3E}">
        <p14:creationId xmlns="" xmlns:p14="http://schemas.microsoft.com/office/powerpoint/2010/main" val="2731310095"/>
      </p:ext>
    </p:extLst>
  </p:cSld>
  <p:clrMapOvr>
    <a:masterClrMapping/>
  </p:clrMapOvr>
  <p:transition advClick="0" advTm="8000">
    <p:fade thruBlk="1"/>
  </p:transition>
</p:sldLayout>
</file>

<file path=ppt/slideLayouts/slideLayout27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657054" y="325457"/>
            <a:ext cx="7828702" cy="871537"/>
          </a:xfrm>
          <a:prstGeom prst="rect">
            <a:avLst/>
          </a:prstGeom>
        </p:spPr>
        <p:txBody>
          <a:bodyPr lIns="68562" tIns="34281" rIns="68562" bIns="34281"/>
          <a:lstStyle/>
          <a:p>
            <a:r>
              <a:rPr lang="zh-CN" altLang="en-US" smtClean="0"/>
              <a:t>单击此处编辑母版标题样式</a:t>
            </a:r>
            <a:endParaRPr lang="zh-CN" altLang="en-US"/>
          </a:p>
        </p:txBody>
      </p:sp>
      <p:sp>
        <p:nvSpPr>
          <p:cNvPr id="3" name="内容占位符 2"/>
          <p:cNvSpPr>
            <a:spLocks noGrp="1"/>
          </p:cNvSpPr>
          <p:nvPr>
            <p:ph sz="half" idx="1"/>
          </p:nvPr>
        </p:nvSpPr>
        <p:spPr>
          <a:xfrm>
            <a:off x="652294" y="1643064"/>
            <a:ext cx="3907805" cy="4192587"/>
          </a:xfrm>
          <a:prstGeom prst="rect">
            <a:avLst/>
          </a:prstGeom>
        </p:spPr>
        <p:txBody>
          <a:bodyPr lIns="68562" tIns="34281" rIns="68562" bIns="34281"/>
          <a:lstStyle>
            <a:lvl1pPr>
              <a:defRPr sz="2100"/>
            </a:lvl1pPr>
            <a:lvl2pPr>
              <a:defRPr sz="1800"/>
            </a:lvl2pPr>
            <a:lvl3pPr>
              <a:defRPr sz="1500"/>
            </a:lvl3pPr>
            <a:lvl4pPr>
              <a:defRPr sz="1300"/>
            </a:lvl4pPr>
            <a:lvl5pPr>
              <a:defRPr sz="1300"/>
            </a:lvl5pPr>
            <a:lvl6pPr>
              <a:defRPr sz="1300"/>
            </a:lvl6pPr>
            <a:lvl7pPr>
              <a:defRPr sz="1300"/>
            </a:lvl7pPr>
            <a:lvl8pPr>
              <a:defRPr sz="1300"/>
            </a:lvl8pPr>
            <a:lvl9pPr>
              <a:defRPr sz="13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74367" y="1643064"/>
            <a:ext cx="3907804" cy="4192587"/>
          </a:xfrm>
          <a:prstGeom prst="rect">
            <a:avLst/>
          </a:prstGeom>
        </p:spPr>
        <p:txBody>
          <a:bodyPr lIns="68562" tIns="34281" rIns="68562" bIns="34281"/>
          <a:lstStyle>
            <a:lvl1pPr>
              <a:defRPr sz="2100"/>
            </a:lvl1pPr>
            <a:lvl2pPr>
              <a:defRPr sz="1800"/>
            </a:lvl2pPr>
            <a:lvl3pPr>
              <a:defRPr sz="1500"/>
            </a:lvl3pPr>
            <a:lvl4pPr>
              <a:defRPr sz="1300"/>
            </a:lvl4pPr>
            <a:lvl5pPr>
              <a:defRPr sz="1300"/>
            </a:lvl5pPr>
            <a:lvl6pPr>
              <a:defRPr sz="1300"/>
            </a:lvl6pPr>
            <a:lvl7pPr>
              <a:defRPr sz="1300"/>
            </a:lvl7pPr>
            <a:lvl8pPr>
              <a:defRPr sz="1300"/>
            </a:lvl8pPr>
            <a:lvl9pPr>
              <a:defRPr sz="13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Rectangle 10"/>
          <p:cNvSpPr>
            <a:spLocks noGrp="1" noChangeArrowheads="1"/>
          </p:cNvSpPr>
          <p:nvPr>
            <p:ph type="dt" sz="half" idx="10"/>
          </p:nvPr>
        </p:nvSpPr>
        <p:spPr>
          <a:xfrm>
            <a:off x="6361061" y="6489700"/>
            <a:ext cx="2097335" cy="455613"/>
          </a:xfrm>
          <a:prstGeom prst="rect">
            <a:avLst/>
          </a:prstGeom>
          <a:ln/>
        </p:spPr>
        <p:txBody>
          <a:bodyPr lIns="68562" tIns="34281" rIns="68562" bIns="34281"/>
          <a:lstStyle>
            <a:lvl1pPr>
              <a:defRPr/>
            </a:lvl1pPr>
          </a:lstStyle>
          <a:p>
            <a:fld id="{96716D33-70A4-4E90-80E5-4C9810153702}" type="datetime1">
              <a:rPr lang="zh-CN" altLang="en-US" smtClean="0">
                <a:solidFill>
                  <a:srgbClr val="000000"/>
                </a:solidFill>
              </a:rPr>
              <a:pPr/>
              <a:t>2016/7/25</a:t>
            </a:fld>
            <a:endParaRPr lang="en-GB" altLang="zh-CN" dirty="0">
              <a:solidFill>
                <a:srgbClr val="000000"/>
              </a:solidFill>
            </a:endParaRPr>
          </a:p>
        </p:txBody>
      </p:sp>
    </p:spTree>
    <p:extLst>
      <p:ext uri="{BB962C8B-B14F-4D97-AF65-F5344CB8AC3E}">
        <p14:creationId xmlns="" xmlns:p14="http://schemas.microsoft.com/office/powerpoint/2010/main" val="1347204376"/>
      </p:ext>
    </p:extLst>
  </p:cSld>
  <p:clrMapOvr>
    <a:masterClrMapping/>
  </p:clrMapOvr>
  <p:transition advClick="0"/>
</p:sldLayout>
</file>

<file path=ppt/slideLayouts/slideLayout276.xml><?xml version="1.0" encoding="utf-8"?>
<p:sldLayout xmlns:a="http://schemas.openxmlformats.org/drawingml/2006/main" xmlns:r="http://schemas.openxmlformats.org/officeDocument/2006/relationships" xmlns:p="http://schemas.openxmlformats.org/presentationml/2006/main" preserve="1" userDrawn="1">
  <p:cSld name="6_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755650" y="449301"/>
            <a:ext cx="7632700" cy="871537"/>
          </a:xfrm>
          <a:prstGeom prst="rect">
            <a:avLst/>
          </a:prstGeom>
        </p:spPr>
        <p:txBody>
          <a:bodyPr/>
          <a:lstStyle/>
          <a:p>
            <a:r>
              <a:rPr lang="zh-CN" altLang="en-US" smtClean="0"/>
              <a:t>单击此处编辑母版标题样式</a:t>
            </a:r>
            <a:endParaRPr lang="en-US"/>
          </a:p>
        </p:txBody>
      </p:sp>
      <p:sp>
        <p:nvSpPr>
          <p:cNvPr id="4" name="Content Placeholder 3"/>
          <p:cNvSpPr>
            <a:spLocks noGrp="1"/>
          </p:cNvSpPr>
          <p:nvPr>
            <p:ph sz="quarter" idx="10"/>
          </p:nvPr>
        </p:nvSpPr>
        <p:spPr>
          <a:xfrm>
            <a:off x="764088" y="1628384"/>
            <a:ext cx="7615824" cy="4584744"/>
          </a:xfrm>
          <a:prstGeom prst="rect">
            <a:avLst/>
          </a:prstGeom>
        </p:spPr>
        <p:txBody>
          <a:bodyPr/>
          <a:lstStyle>
            <a:lvl1pPr>
              <a:defRPr sz="2400"/>
            </a:lvl1pPr>
            <a:lvl2pPr>
              <a:defRPr sz="2000"/>
            </a:lvl2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Tree>
    <p:extLst>
      <p:ext uri="{BB962C8B-B14F-4D97-AF65-F5344CB8AC3E}">
        <p14:creationId xmlns="" xmlns:p14="http://schemas.microsoft.com/office/powerpoint/2010/main" val="65383661"/>
      </p:ext>
    </p:extLst>
  </p:cSld>
  <p:clrMapOvr>
    <a:masterClrMapping/>
  </p:clrMapOvr>
  <p:transition advClick="0" advTm="8000">
    <p:fade thruBlk="1"/>
  </p:transition>
</p:sldLayout>
</file>

<file path=ppt/slideLayouts/slideLayout277.xml><?xml version="1.0" encoding="utf-8"?>
<p:sldLayout xmlns:a="http://schemas.openxmlformats.org/drawingml/2006/main" xmlns:r="http://schemas.openxmlformats.org/officeDocument/2006/relationships" xmlns:p="http://schemas.openxmlformats.org/presentationml/2006/main" preserve="1" userDrawn="1">
  <p:cSld name="7_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755650" y="449301"/>
            <a:ext cx="7632700" cy="871537"/>
          </a:xfrm>
          <a:prstGeom prst="rect">
            <a:avLst/>
          </a:prstGeom>
        </p:spPr>
        <p:txBody>
          <a:bodyPr/>
          <a:lstStyle/>
          <a:p>
            <a:r>
              <a:rPr lang="zh-CN" altLang="en-US" smtClean="0"/>
              <a:t>单击此处编辑母版标题样式</a:t>
            </a:r>
            <a:endParaRPr lang="en-US"/>
          </a:p>
        </p:txBody>
      </p:sp>
      <p:sp>
        <p:nvSpPr>
          <p:cNvPr id="4" name="Content Placeholder 3"/>
          <p:cNvSpPr>
            <a:spLocks noGrp="1"/>
          </p:cNvSpPr>
          <p:nvPr>
            <p:ph sz="quarter" idx="10"/>
          </p:nvPr>
        </p:nvSpPr>
        <p:spPr>
          <a:xfrm>
            <a:off x="764088" y="1628384"/>
            <a:ext cx="7615824" cy="4584744"/>
          </a:xfrm>
          <a:prstGeom prst="rect">
            <a:avLst/>
          </a:prstGeom>
        </p:spPr>
        <p:txBody>
          <a:bodyPr/>
          <a:lstStyle>
            <a:lvl1pPr>
              <a:defRPr sz="2400"/>
            </a:lvl1pPr>
            <a:lvl2pPr>
              <a:defRPr sz="2000"/>
            </a:lvl2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Tree>
    <p:extLst>
      <p:ext uri="{BB962C8B-B14F-4D97-AF65-F5344CB8AC3E}">
        <p14:creationId xmlns="" xmlns:p14="http://schemas.microsoft.com/office/powerpoint/2010/main" val="2533256603"/>
      </p:ext>
    </p:extLst>
  </p:cSld>
  <p:clrMapOvr>
    <a:masterClrMapping/>
  </p:clrMapOvr>
  <p:transition advClick="0" advTm="8000">
    <p:fade thruBlk="1"/>
  </p:transition>
</p:sldLayout>
</file>

<file path=ppt/slideLayouts/slideLayout278.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421135" y="536029"/>
            <a:ext cx="8365056" cy="745784"/>
          </a:xfrm>
          <a:prstGeom prst="rect">
            <a:avLst/>
          </a:prstGeom>
        </p:spPr>
        <p:txBody>
          <a:bodyPr/>
          <a:lstStyle>
            <a:lvl1pPr>
              <a:defRPr sz="2400" b="1">
                <a:solidFill>
                  <a:srgbClr val="C00000"/>
                </a:solidFill>
                <a:latin typeface="Arial" pitchFamily="34" charset="0"/>
                <a:cs typeface="Arial" pitchFamily="34" charset="0"/>
              </a:defRPr>
            </a:lvl1pPr>
          </a:lstStyle>
          <a:p>
            <a:r>
              <a:rPr lang="zh-CN" altLang="en-US" smtClean="0"/>
              <a:t>单击此处编辑母版标题样式</a:t>
            </a:r>
            <a:endParaRPr lang="en-US" dirty="0"/>
          </a:p>
        </p:txBody>
      </p:sp>
    </p:spTree>
    <p:extLst>
      <p:ext uri="{BB962C8B-B14F-4D97-AF65-F5344CB8AC3E}">
        <p14:creationId xmlns="" xmlns:p14="http://schemas.microsoft.com/office/powerpoint/2010/main" val="1624869439"/>
      </p:ext>
    </p:extLst>
  </p:cSld>
  <p:clrMapOvr>
    <a:masterClrMapping/>
  </p:clrMapOvr>
  <p:transition advClick="0" advTm="8000">
    <p:fade thruBlk="1"/>
  </p:transition>
  <p:timing>
    <p:tnLst>
      <p:par>
        <p:cTn id="1" dur="indefinite" restart="never" nodeType="tmRoot"/>
      </p:par>
    </p:tnLst>
  </p:timing>
</p:sldLayout>
</file>

<file path=ppt/slideLayouts/slideLayout279.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421135" y="536029"/>
            <a:ext cx="8365056" cy="745784"/>
          </a:xfrm>
          <a:prstGeom prst="rect">
            <a:avLst/>
          </a:prstGeom>
        </p:spPr>
        <p:txBody>
          <a:bodyPr/>
          <a:lstStyle>
            <a:lvl1pPr>
              <a:defRPr sz="2400" b="1">
                <a:solidFill>
                  <a:srgbClr val="C00000"/>
                </a:solidFill>
                <a:latin typeface="Arial" pitchFamily="34" charset="0"/>
                <a:cs typeface="Arial" pitchFamily="34" charset="0"/>
              </a:defRPr>
            </a:lvl1pPr>
          </a:lstStyle>
          <a:p>
            <a:r>
              <a:rPr lang="zh-CN" altLang="en-US" smtClean="0"/>
              <a:t>单击此处编辑母版标题样式</a:t>
            </a:r>
            <a:endParaRPr lang="en-US" dirty="0"/>
          </a:p>
        </p:txBody>
      </p:sp>
    </p:spTree>
    <p:extLst>
      <p:ext uri="{BB962C8B-B14F-4D97-AF65-F5344CB8AC3E}">
        <p14:creationId xmlns="" xmlns:p14="http://schemas.microsoft.com/office/powerpoint/2010/main" val="1624869439"/>
      </p:ext>
    </p:extLst>
  </p:cSld>
  <p:clrMapOvr>
    <a:masterClrMapping/>
  </p:clrMapOvr>
  <p:transition advClick="0" advTm="8000">
    <p:fade thruBlk="1"/>
  </p:transition>
  <p:timing>
    <p:tnLst>
      <p:par>
        <p:cTn id="1" dur="indefinite" restart="never" nodeType="tmRoot"/>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280.xml><?xml version="1.0" encoding="utf-8"?>
<p:sldLayout xmlns:a="http://schemas.openxmlformats.org/drawingml/2006/main" xmlns:r="http://schemas.openxmlformats.org/officeDocument/2006/relationships" xmlns:p="http://schemas.openxmlformats.org/presentationml/2006/main" preserve="1" userDrawn="1">
  <p:cSld name="8_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421135" y="536029"/>
            <a:ext cx="8365056" cy="745784"/>
          </a:xfrm>
          <a:prstGeom prst="rect">
            <a:avLst/>
          </a:prstGeom>
        </p:spPr>
        <p:txBody>
          <a:bodyPr/>
          <a:lstStyle>
            <a:lvl1pPr>
              <a:defRPr sz="2400" b="1">
                <a:solidFill>
                  <a:srgbClr val="C00000"/>
                </a:solidFill>
                <a:latin typeface="Arial" pitchFamily="34" charset="0"/>
                <a:cs typeface="Arial" pitchFamily="34" charset="0"/>
              </a:defRPr>
            </a:lvl1pPr>
          </a:lstStyle>
          <a:p>
            <a:r>
              <a:rPr lang="zh-CN" altLang="en-US" smtClean="0"/>
              <a:t>单击此处编辑母版标题样式</a:t>
            </a:r>
            <a:endParaRPr lang="en-US" dirty="0"/>
          </a:p>
        </p:txBody>
      </p:sp>
    </p:spTree>
    <p:extLst>
      <p:ext uri="{BB962C8B-B14F-4D97-AF65-F5344CB8AC3E}">
        <p14:creationId xmlns="" xmlns:p14="http://schemas.microsoft.com/office/powerpoint/2010/main" val="1624869439"/>
      </p:ext>
    </p:extLst>
  </p:cSld>
  <p:clrMapOvr>
    <a:masterClrMapping/>
  </p:clrMapOvr>
  <p:transition advClick="0" advTm="8000">
    <p:fade thruBlk="1"/>
  </p:transition>
  <p:timing>
    <p:tnLst>
      <p:par>
        <p:cTn id="1" dur="indefinite" restart="never" nodeType="tmRoot"/>
      </p:par>
    </p:tnLst>
  </p:timing>
</p:sldLayout>
</file>

<file path=ppt/slideLayouts/slideLayout281.xml><?xml version="1.0" encoding="utf-8"?>
<p:sldLayout xmlns:a="http://schemas.openxmlformats.org/drawingml/2006/main" xmlns:r="http://schemas.openxmlformats.org/officeDocument/2006/relationships" xmlns:p="http://schemas.openxmlformats.org/presentationml/2006/main" preserve="1" userDrawn="1">
  <p:cSld name="9_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421135" y="536029"/>
            <a:ext cx="8365056" cy="745784"/>
          </a:xfrm>
          <a:prstGeom prst="rect">
            <a:avLst/>
          </a:prstGeom>
        </p:spPr>
        <p:txBody>
          <a:bodyPr/>
          <a:lstStyle>
            <a:lvl1pPr>
              <a:defRPr sz="2400" b="1">
                <a:solidFill>
                  <a:srgbClr val="C00000"/>
                </a:solidFill>
                <a:latin typeface="Arial" pitchFamily="34" charset="0"/>
                <a:cs typeface="Arial" pitchFamily="34" charset="0"/>
              </a:defRPr>
            </a:lvl1pPr>
          </a:lstStyle>
          <a:p>
            <a:r>
              <a:rPr lang="zh-CN" altLang="en-US" smtClean="0"/>
              <a:t>单击此处编辑母版标题样式</a:t>
            </a:r>
            <a:endParaRPr lang="en-US" dirty="0"/>
          </a:p>
        </p:txBody>
      </p:sp>
    </p:spTree>
    <p:extLst>
      <p:ext uri="{BB962C8B-B14F-4D97-AF65-F5344CB8AC3E}">
        <p14:creationId xmlns="" xmlns:p14="http://schemas.microsoft.com/office/powerpoint/2010/main" val="1624869439"/>
      </p:ext>
    </p:extLst>
  </p:cSld>
  <p:clrMapOvr>
    <a:masterClrMapping/>
  </p:clrMapOvr>
  <p:transition advClick="0" advTm="8000">
    <p:fade thruBlk="1"/>
  </p:transition>
  <p:timing>
    <p:tnLst>
      <p:par>
        <p:cTn id="1" dur="indefinite" restart="never" nodeType="tmRoot"/>
      </p:par>
    </p:tnLst>
  </p:timing>
</p:sldLayout>
</file>

<file path=ppt/slideLayouts/slideLayout282.xml><?xml version="1.0" encoding="utf-8"?>
<p:sldLayout xmlns:a="http://schemas.openxmlformats.org/drawingml/2006/main" xmlns:r="http://schemas.openxmlformats.org/officeDocument/2006/relationships" xmlns:p="http://schemas.openxmlformats.org/presentationml/2006/main" preserve="1" userDrawn="1">
  <p:cSld name="10_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421135" y="536029"/>
            <a:ext cx="8365056" cy="745784"/>
          </a:xfrm>
          <a:prstGeom prst="rect">
            <a:avLst/>
          </a:prstGeom>
        </p:spPr>
        <p:txBody>
          <a:bodyPr/>
          <a:lstStyle>
            <a:lvl1pPr>
              <a:defRPr sz="2400" b="1">
                <a:solidFill>
                  <a:srgbClr val="C00000"/>
                </a:solidFill>
                <a:latin typeface="Arial" pitchFamily="34" charset="0"/>
                <a:cs typeface="Arial" pitchFamily="34" charset="0"/>
              </a:defRPr>
            </a:lvl1pPr>
          </a:lstStyle>
          <a:p>
            <a:r>
              <a:rPr lang="zh-CN" altLang="en-US" smtClean="0"/>
              <a:t>单击此处编辑母版标题样式</a:t>
            </a:r>
            <a:endParaRPr lang="en-US" dirty="0"/>
          </a:p>
        </p:txBody>
      </p:sp>
    </p:spTree>
    <p:extLst>
      <p:ext uri="{BB962C8B-B14F-4D97-AF65-F5344CB8AC3E}">
        <p14:creationId xmlns="" xmlns:p14="http://schemas.microsoft.com/office/powerpoint/2010/main" val="1624869439"/>
      </p:ext>
    </p:extLst>
  </p:cSld>
  <p:clrMapOvr>
    <a:masterClrMapping/>
  </p:clrMapOvr>
  <p:transition advClick="0" advTm="8000">
    <p:fade thruBlk="1"/>
  </p:transition>
  <p:timing>
    <p:tnLst>
      <p:par>
        <p:cTn id="1" dur="indefinite" restart="never" nodeType="tmRoot"/>
      </p:par>
    </p:tnLst>
  </p:timing>
</p:sldLayout>
</file>

<file path=ppt/slideLayouts/slideLayout283.xml><?xml version="1.0" encoding="utf-8"?>
<p:sldLayout xmlns:a="http://schemas.openxmlformats.org/drawingml/2006/main" xmlns:r="http://schemas.openxmlformats.org/officeDocument/2006/relationships" xmlns:p="http://schemas.openxmlformats.org/presentationml/2006/main" preserve="1" userDrawn="1">
  <p:cSld name="11_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421135" y="536029"/>
            <a:ext cx="8365056" cy="745784"/>
          </a:xfrm>
          <a:prstGeom prst="rect">
            <a:avLst/>
          </a:prstGeom>
        </p:spPr>
        <p:txBody>
          <a:bodyPr/>
          <a:lstStyle>
            <a:lvl1pPr>
              <a:defRPr sz="2400" b="1">
                <a:solidFill>
                  <a:srgbClr val="C00000"/>
                </a:solidFill>
                <a:latin typeface="Arial" pitchFamily="34" charset="0"/>
                <a:cs typeface="Arial" pitchFamily="34" charset="0"/>
              </a:defRPr>
            </a:lvl1pPr>
          </a:lstStyle>
          <a:p>
            <a:r>
              <a:rPr lang="zh-CN" altLang="en-US" smtClean="0"/>
              <a:t>单击此处编辑母版标题样式</a:t>
            </a:r>
            <a:endParaRPr lang="en-US" dirty="0"/>
          </a:p>
        </p:txBody>
      </p:sp>
    </p:spTree>
    <p:extLst>
      <p:ext uri="{BB962C8B-B14F-4D97-AF65-F5344CB8AC3E}">
        <p14:creationId xmlns="" xmlns:p14="http://schemas.microsoft.com/office/powerpoint/2010/main" val="1624869439"/>
      </p:ext>
    </p:extLst>
  </p:cSld>
  <p:clrMapOvr>
    <a:masterClrMapping/>
  </p:clrMapOvr>
  <p:transition advClick="0" advTm="8000">
    <p:fade thruBlk="1"/>
  </p:transition>
  <p:timing>
    <p:tnLst>
      <p:par>
        <p:cTn id="1" dur="indefinite" restart="never" nodeType="tmRoot"/>
      </p:par>
    </p:tnLst>
  </p:timing>
</p:sldLayout>
</file>

<file path=ppt/slideLayouts/slideLayout284.xml><?xml version="1.0" encoding="utf-8"?>
<p:sldLayout xmlns:a="http://schemas.openxmlformats.org/drawingml/2006/main" xmlns:r="http://schemas.openxmlformats.org/officeDocument/2006/relationships" xmlns:p="http://schemas.openxmlformats.org/presentationml/2006/main" preserve="1" userDrawn="1">
  <p:cSld name="12_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421135" y="536029"/>
            <a:ext cx="8365056" cy="745784"/>
          </a:xfrm>
          <a:prstGeom prst="rect">
            <a:avLst/>
          </a:prstGeom>
        </p:spPr>
        <p:txBody>
          <a:bodyPr/>
          <a:lstStyle>
            <a:lvl1pPr>
              <a:defRPr sz="2400" b="1">
                <a:solidFill>
                  <a:srgbClr val="C00000"/>
                </a:solidFill>
                <a:latin typeface="Arial" pitchFamily="34" charset="0"/>
                <a:cs typeface="Arial" pitchFamily="34" charset="0"/>
              </a:defRPr>
            </a:lvl1pPr>
          </a:lstStyle>
          <a:p>
            <a:r>
              <a:rPr lang="zh-CN" altLang="en-US" smtClean="0"/>
              <a:t>单击此处编辑母版标题样式</a:t>
            </a:r>
            <a:endParaRPr lang="en-US" dirty="0"/>
          </a:p>
        </p:txBody>
      </p:sp>
    </p:spTree>
    <p:extLst>
      <p:ext uri="{BB962C8B-B14F-4D97-AF65-F5344CB8AC3E}">
        <p14:creationId xmlns="" xmlns:p14="http://schemas.microsoft.com/office/powerpoint/2010/main" val="1624869439"/>
      </p:ext>
    </p:extLst>
  </p:cSld>
  <p:clrMapOvr>
    <a:masterClrMapping/>
  </p:clrMapOvr>
  <p:transition advClick="0" advTm="8000">
    <p:fade thruBlk="1"/>
  </p:transition>
  <p:timing>
    <p:tnLst>
      <p:par>
        <p:cTn id="1" dur="indefinite" restart="never" nodeType="tmRoot"/>
      </p:par>
    </p:tnLst>
  </p:timing>
</p:sldLayout>
</file>

<file path=ppt/slideLayouts/slideLayout285.xml><?xml version="1.0" encoding="utf-8"?>
<p:sldLayout xmlns:a="http://schemas.openxmlformats.org/drawingml/2006/main" xmlns:r="http://schemas.openxmlformats.org/officeDocument/2006/relationships" xmlns:p="http://schemas.openxmlformats.org/presentationml/2006/main" preserve="1" userDrawn="1">
  <p:cSld name="14_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421135" y="536029"/>
            <a:ext cx="8365056" cy="745784"/>
          </a:xfrm>
          <a:prstGeom prst="rect">
            <a:avLst/>
          </a:prstGeom>
        </p:spPr>
        <p:txBody>
          <a:bodyPr/>
          <a:lstStyle>
            <a:lvl1pPr>
              <a:defRPr sz="2400" b="1">
                <a:solidFill>
                  <a:srgbClr val="C00000"/>
                </a:solidFill>
                <a:latin typeface="Arial" pitchFamily="34" charset="0"/>
                <a:cs typeface="Arial" pitchFamily="34" charset="0"/>
              </a:defRPr>
            </a:lvl1pPr>
          </a:lstStyle>
          <a:p>
            <a:r>
              <a:rPr lang="zh-CN" altLang="en-US" smtClean="0"/>
              <a:t>单击此处编辑母版标题样式</a:t>
            </a:r>
            <a:endParaRPr lang="en-US" dirty="0"/>
          </a:p>
        </p:txBody>
      </p:sp>
    </p:spTree>
    <p:extLst>
      <p:ext uri="{BB962C8B-B14F-4D97-AF65-F5344CB8AC3E}">
        <p14:creationId xmlns="" xmlns:p14="http://schemas.microsoft.com/office/powerpoint/2010/main" val="1624869439"/>
      </p:ext>
    </p:extLst>
  </p:cSld>
  <p:clrMapOvr>
    <a:masterClrMapping/>
  </p:clrMapOvr>
  <p:transition advClick="0" advTm="8000">
    <p:fade thruBlk="1"/>
  </p:transition>
  <p:timing>
    <p:tnLst>
      <p:par>
        <p:cTn id="1" dur="indefinite" restart="never" nodeType="tmRoot"/>
      </p:par>
    </p:tnLst>
  </p:timing>
</p:sldLayout>
</file>

<file path=ppt/slideLayouts/slideLayout286.xml><?xml version="1.0" encoding="utf-8"?>
<p:sldLayout xmlns:a="http://schemas.openxmlformats.org/drawingml/2006/main" xmlns:r="http://schemas.openxmlformats.org/officeDocument/2006/relationships" xmlns:p="http://schemas.openxmlformats.org/presentationml/2006/main" preserve="1" userDrawn="1">
  <p:cSld name="15_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421135" y="536029"/>
            <a:ext cx="8365056" cy="745784"/>
          </a:xfrm>
          <a:prstGeom prst="rect">
            <a:avLst/>
          </a:prstGeom>
        </p:spPr>
        <p:txBody>
          <a:bodyPr/>
          <a:lstStyle>
            <a:lvl1pPr>
              <a:defRPr sz="2400" b="1">
                <a:solidFill>
                  <a:srgbClr val="C00000"/>
                </a:solidFill>
                <a:latin typeface="Arial" pitchFamily="34" charset="0"/>
                <a:cs typeface="Arial" pitchFamily="34" charset="0"/>
              </a:defRPr>
            </a:lvl1pPr>
          </a:lstStyle>
          <a:p>
            <a:r>
              <a:rPr lang="zh-CN" altLang="en-US" smtClean="0"/>
              <a:t>单击此处编辑母版标题样式</a:t>
            </a:r>
            <a:endParaRPr lang="en-US" dirty="0"/>
          </a:p>
        </p:txBody>
      </p:sp>
    </p:spTree>
    <p:extLst>
      <p:ext uri="{BB962C8B-B14F-4D97-AF65-F5344CB8AC3E}">
        <p14:creationId xmlns="" xmlns:p14="http://schemas.microsoft.com/office/powerpoint/2010/main" val="1624869439"/>
      </p:ext>
    </p:extLst>
  </p:cSld>
  <p:clrMapOvr>
    <a:masterClrMapping/>
  </p:clrMapOvr>
  <p:transition advClick="0" advTm="8000">
    <p:fade thruBlk="1"/>
  </p:transition>
  <p:timing>
    <p:tnLst>
      <p:par>
        <p:cTn id="1" dur="indefinite" restart="never" nodeType="tmRoot"/>
      </p:par>
    </p:tnLst>
  </p:timing>
</p:sldLayout>
</file>

<file path=ppt/slideLayouts/slideLayout287.xml><?xml version="1.0" encoding="utf-8"?>
<p:sldLayout xmlns:a="http://schemas.openxmlformats.org/drawingml/2006/main" xmlns:r="http://schemas.openxmlformats.org/officeDocument/2006/relationships" xmlns:p="http://schemas.openxmlformats.org/presentationml/2006/main" preserve="1" userDrawn="1">
  <p:cSld name="16_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421135" y="536029"/>
            <a:ext cx="8365056" cy="745784"/>
          </a:xfrm>
          <a:prstGeom prst="rect">
            <a:avLst/>
          </a:prstGeom>
        </p:spPr>
        <p:txBody>
          <a:bodyPr/>
          <a:lstStyle>
            <a:lvl1pPr>
              <a:defRPr sz="2400" b="1">
                <a:solidFill>
                  <a:srgbClr val="C00000"/>
                </a:solidFill>
                <a:latin typeface="Arial" pitchFamily="34" charset="0"/>
                <a:cs typeface="Arial" pitchFamily="34" charset="0"/>
              </a:defRPr>
            </a:lvl1pPr>
          </a:lstStyle>
          <a:p>
            <a:r>
              <a:rPr lang="zh-CN" altLang="en-US" smtClean="0"/>
              <a:t>单击此处编辑母版标题样式</a:t>
            </a:r>
            <a:endParaRPr lang="en-US" dirty="0"/>
          </a:p>
        </p:txBody>
      </p:sp>
    </p:spTree>
    <p:extLst>
      <p:ext uri="{BB962C8B-B14F-4D97-AF65-F5344CB8AC3E}">
        <p14:creationId xmlns="" xmlns:p14="http://schemas.microsoft.com/office/powerpoint/2010/main" val="1624869439"/>
      </p:ext>
    </p:extLst>
  </p:cSld>
  <p:clrMapOvr>
    <a:masterClrMapping/>
  </p:clrMapOvr>
  <p:transition advClick="0" advTm="8000">
    <p:fade thruBlk="1"/>
  </p:transition>
  <p:timing>
    <p:tnLst>
      <p:par>
        <p:cTn id="1" dur="indefinite" restart="never" nodeType="tmRoot"/>
      </p:par>
    </p:tnLst>
  </p:timing>
</p:sldLayout>
</file>

<file path=ppt/slideLayouts/slideLayout288.xml><?xml version="1.0" encoding="utf-8"?>
<p:sldLayout xmlns:a="http://schemas.openxmlformats.org/drawingml/2006/main" xmlns:r="http://schemas.openxmlformats.org/officeDocument/2006/relationships" xmlns:p="http://schemas.openxmlformats.org/presentationml/2006/main" preserve="1" userDrawn="1">
  <p:cSld name="17_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421135" y="536029"/>
            <a:ext cx="8365056" cy="745784"/>
          </a:xfrm>
          <a:prstGeom prst="rect">
            <a:avLst/>
          </a:prstGeom>
        </p:spPr>
        <p:txBody>
          <a:bodyPr/>
          <a:lstStyle>
            <a:lvl1pPr>
              <a:defRPr sz="2400" b="1">
                <a:solidFill>
                  <a:srgbClr val="C00000"/>
                </a:solidFill>
                <a:latin typeface="Arial" pitchFamily="34" charset="0"/>
                <a:cs typeface="Arial" pitchFamily="34" charset="0"/>
              </a:defRPr>
            </a:lvl1pPr>
          </a:lstStyle>
          <a:p>
            <a:r>
              <a:rPr lang="zh-CN" altLang="en-US" smtClean="0"/>
              <a:t>单击此处编辑母版标题样式</a:t>
            </a:r>
            <a:endParaRPr lang="en-US" dirty="0"/>
          </a:p>
        </p:txBody>
      </p:sp>
    </p:spTree>
    <p:extLst>
      <p:ext uri="{BB962C8B-B14F-4D97-AF65-F5344CB8AC3E}">
        <p14:creationId xmlns="" xmlns:p14="http://schemas.microsoft.com/office/powerpoint/2010/main" val="1624869439"/>
      </p:ext>
    </p:extLst>
  </p:cSld>
  <p:clrMapOvr>
    <a:masterClrMapping/>
  </p:clrMapOvr>
  <p:transition advClick="0" advTm="8000">
    <p:fade thruBlk="1"/>
  </p:transition>
  <p:timing>
    <p:tnLst>
      <p:par>
        <p:cTn id="1" dur="indefinite" restart="never" nodeType="tmRoot"/>
      </p:par>
    </p:tnLst>
  </p:timing>
</p:sldLayout>
</file>

<file path=ppt/slideLayouts/slideLayout289.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4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1AF95B26-65C5-469C-B2D5-642A409C20F5}" type="datetime1">
              <a:rPr lang="zh-CN" altLang="en-US" smtClean="0"/>
              <a:pPr/>
              <a:t>2016/7/25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timing>
    <p:tnLst>
      <p:par>
        <p:cTn id="1" dur="indefinite" restart="never" nodeType="tmRoot"/>
      </p:par>
    </p:tn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657054" y="325457"/>
            <a:ext cx="7828702" cy="871537"/>
          </a:xfrm>
          <a:prstGeom prst="rect">
            <a:avLst/>
          </a:prstGeom>
        </p:spPr>
        <p:txBody>
          <a:bodyPr lIns="68562" tIns="34281" rIns="68562" bIns="34281"/>
          <a:lstStyle/>
          <a:p>
            <a:r>
              <a:rPr lang="zh-CN" altLang="en-US" smtClean="0"/>
              <a:t>单击此处编辑母版标题样式</a:t>
            </a:r>
            <a:endParaRPr lang="zh-CN" altLang="en-US"/>
          </a:p>
        </p:txBody>
      </p:sp>
      <p:sp>
        <p:nvSpPr>
          <p:cNvPr id="3" name="Rectangle 10"/>
          <p:cNvSpPr>
            <a:spLocks noGrp="1" noChangeArrowheads="1"/>
          </p:cNvSpPr>
          <p:nvPr>
            <p:ph type="dt" sz="half" idx="10"/>
          </p:nvPr>
        </p:nvSpPr>
        <p:spPr>
          <a:xfrm>
            <a:off x="6361061" y="6489700"/>
            <a:ext cx="2097335" cy="455613"/>
          </a:xfrm>
          <a:prstGeom prst="rect">
            <a:avLst/>
          </a:prstGeom>
          <a:ln/>
        </p:spPr>
        <p:txBody>
          <a:bodyPr lIns="68562" tIns="34281" rIns="68562" bIns="34281"/>
          <a:lstStyle>
            <a:lvl1pPr>
              <a:defRPr/>
            </a:lvl1pPr>
          </a:lstStyle>
          <a:p>
            <a:fld id="{1D17EDB8-E6F8-49E3-BA9D-E8EF70A90CFB}" type="datetime1">
              <a:rPr lang="zh-CN" altLang="en-US" smtClean="0">
                <a:solidFill>
                  <a:srgbClr val="000000"/>
                </a:solidFill>
              </a:rPr>
              <a:pPr/>
              <a:t>2016/7/25</a:t>
            </a:fld>
            <a:endParaRPr lang="en-GB" altLang="zh-CN" dirty="0">
              <a:solidFill>
                <a:srgbClr val="000000"/>
              </a:solidFill>
            </a:endParaRPr>
          </a:p>
        </p:txBody>
      </p:sp>
    </p:spTree>
    <p:extLst>
      <p:ext uri="{BB962C8B-B14F-4D97-AF65-F5344CB8AC3E}">
        <p14:creationId xmlns="" xmlns:p14="http://schemas.microsoft.com/office/powerpoint/2010/main" val="2770808694"/>
      </p:ext>
    </p:extLst>
  </p:cSld>
  <p:clrMapOvr>
    <a:masterClrMapping/>
  </p:clrMapOvr>
  <p:transition advClick="0"/>
</p:sldLayout>
</file>

<file path=ppt/slideLayouts/slideLayout290.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CDD9268-8446-4AED-9545-A435B3B98827}" type="datetime1">
              <a:rPr lang="zh-CN" altLang="en-US" smtClean="0"/>
              <a:pPr/>
              <a:t>2016/7/25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timing>
    <p:tnLst>
      <p:par>
        <p:cTn id="1" dur="indefinite" restart="never" nodeType="tmRoot"/>
      </p:par>
    </p:tnLst>
  </p:timing>
</p:sldLayout>
</file>

<file path=ppt/slideLayouts/slideLayout291.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1"/>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AA57C1F9-4C97-4FCB-AB65-7F4AC3F0AC2E}" type="datetime1">
              <a:rPr lang="zh-CN" altLang="en-US" smtClean="0"/>
              <a:pPr/>
              <a:t>2016/7/25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AA59CCAB-442D-40ED-ABC8-DF64C47B6521}" type="slidenum">
              <a:rPr lang="zh-CN" altLang="en-US" smtClean="0"/>
              <a:pPr/>
              <a:t>‹#›</a:t>
            </a:fld>
            <a:endParaRPr lang="zh-CN" altLang="en-US"/>
          </a:p>
        </p:txBody>
      </p:sp>
    </p:spTree>
  </p:cSld>
  <p:clrMapOvr>
    <a:masterClrMapping/>
  </p:clrMapOvr>
</p:sldLayout>
</file>

<file path=ppt/slideLayouts/slideLayout292.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2"/>
            <a:ext cx="4038600" cy="33940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2"/>
            <a:ext cx="4038600" cy="33940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1A869DC1-613A-4BAB-A9BD-0F5571650536}" type="datetime1">
              <a:rPr lang="zh-CN" altLang="en-US" smtClean="0"/>
              <a:pPr/>
              <a:t>2016/7/25</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AA59CCAB-442D-40ED-ABC8-DF64C47B6521}" type="slidenum">
              <a:rPr lang="zh-CN" altLang="en-US" smtClean="0"/>
              <a:pPr/>
              <a:t>‹#›</a:t>
            </a:fld>
            <a:endParaRPr lang="zh-CN" altLang="en-US"/>
          </a:p>
        </p:txBody>
      </p:sp>
    </p:spTree>
  </p:cSld>
  <p:clrMapOvr>
    <a:masterClrMapping/>
  </p:clrMapOvr>
</p:sldLayout>
</file>

<file path=ppt/slideLayouts/slideLayout293.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7"/>
            <a:ext cx="8229600" cy="114300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3"/>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33" y="1535113"/>
            <a:ext cx="4041775" cy="639763"/>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33"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21C39792-647E-4821-80DC-22EBF937088E}" type="datetime1">
              <a:rPr lang="zh-CN" altLang="en-US" smtClean="0"/>
              <a:pPr/>
              <a:t>2016/7/25</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AA59CCAB-442D-40ED-ABC8-DF64C47B6521}" type="slidenum">
              <a:rPr lang="zh-CN" altLang="en-US" smtClean="0"/>
              <a:pPr/>
              <a:t>‹#›</a:t>
            </a:fld>
            <a:endParaRPr lang="zh-CN" altLang="en-US"/>
          </a:p>
        </p:txBody>
      </p:sp>
    </p:spTree>
  </p:cSld>
  <p:clrMapOvr>
    <a:masterClrMapping/>
  </p:clrMapOvr>
</p:sldLayout>
</file>

<file path=ppt/slideLayouts/slideLayout294.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0A8DC9E5-8A16-404D-B39B-607E7BE00F26}" type="datetime1">
              <a:rPr lang="zh-CN" altLang="en-US" smtClean="0"/>
              <a:pPr/>
              <a:t>2016/7/25</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AA59CCAB-442D-40ED-ABC8-DF64C47B6521}" type="slidenum">
              <a:rPr lang="zh-CN" altLang="en-US" smtClean="0"/>
              <a:pPr/>
              <a:t>‹#›</a:t>
            </a:fld>
            <a:endParaRPr lang="zh-CN" altLang="en-US"/>
          </a:p>
        </p:txBody>
      </p:sp>
    </p:spTree>
  </p:cSld>
  <p:clrMapOvr>
    <a:masterClrMapping/>
  </p:clrMapOvr>
</p:sldLayout>
</file>

<file path=ppt/slideLayouts/slideLayout295.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D7805ABC-3F66-47F3-8AD3-594011337C99}" type="datetime1">
              <a:rPr lang="zh-CN" altLang="en-US" smtClean="0"/>
              <a:pPr/>
              <a:t>2016/7/25</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AA59CCAB-442D-40ED-ABC8-DF64C47B6521}" type="slidenum">
              <a:rPr lang="zh-CN" altLang="en-US" smtClean="0"/>
              <a:pPr/>
              <a:t>‹#›</a:t>
            </a:fld>
            <a:endParaRPr lang="zh-CN" altLang="en-US"/>
          </a:p>
        </p:txBody>
      </p:sp>
    </p:spTree>
  </p:cSld>
  <p:clrMapOvr>
    <a:masterClrMapping/>
  </p:clrMapOvr>
</p:sldLayout>
</file>

<file path=ppt/slideLayouts/slideLayout296.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5" y="273049"/>
            <a:ext cx="3008313" cy="1162051"/>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63"/>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5" y="1435104"/>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9B607259-CC3B-4F79-849C-6C7E081F1662}" type="datetime1">
              <a:rPr lang="zh-CN" altLang="en-US" smtClean="0"/>
              <a:pPr/>
              <a:t>2016/7/25</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AA59CCAB-442D-40ED-ABC8-DF64C47B6521}" type="slidenum">
              <a:rPr lang="zh-CN" altLang="en-US" smtClean="0"/>
              <a:pPr/>
              <a:t>‹#›</a:t>
            </a:fld>
            <a:endParaRPr lang="zh-CN" altLang="en-US"/>
          </a:p>
        </p:txBody>
      </p:sp>
    </p:spTree>
  </p:cSld>
  <p:clrMapOvr>
    <a:masterClrMapping/>
  </p:clrMapOvr>
</p:sldLayout>
</file>

<file path=ppt/slideLayouts/slideLayout297.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1"/>
            <a:ext cx="5486400" cy="566739"/>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5367357"/>
            <a:ext cx="5486400" cy="8048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28294ECC-3CB2-4DAC-A63E-B79D82CBE4A8}" type="datetime1">
              <a:rPr lang="zh-CN" altLang="en-US" smtClean="0"/>
              <a:pPr/>
              <a:t>2016/7/25</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AA59CCAB-442D-40ED-ABC8-DF64C47B6521}" type="slidenum">
              <a:rPr lang="zh-CN" altLang="en-US" smtClean="0"/>
              <a:pPr/>
              <a:t>‹#›</a:t>
            </a:fld>
            <a:endParaRPr lang="zh-CN" altLang="en-US"/>
          </a:p>
        </p:txBody>
      </p:sp>
    </p:spTree>
  </p:cSld>
  <p:clrMapOvr>
    <a:masterClrMapping/>
  </p:clrMapOvr>
</p:sldLayout>
</file>

<file path=ppt/slideLayouts/slideLayout298.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97D3616A-CC41-4D54-93E6-543484ACE855}" type="datetime1">
              <a:rPr lang="zh-CN" altLang="en-US" smtClean="0"/>
              <a:pPr/>
              <a:t>2016/7/25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AA59CCAB-442D-40ED-ABC8-DF64C47B6521}" type="slidenum">
              <a:rPr lang="zh-CN" altLang="en-US" smtClean="0"/>
              <a:pPr/>
              <a:t>‹#›</a:t>
            </a:fld>
            <a:endParaRPr lang="zh-CN" altLang="en-US"/>
          </a:p>
        </p:txBody>
      </p:sp>
    </p:spTree>
  </p:cSld>
  <p:clrMapOvr>
    <a:masterClrMapping/>
  </p:clrMapOvr>
</p:sldLayout>
</file>

<file path=ppt/slideLayouts/slideLayout299.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6377"/>
            <a:ext cx="2057400" cy="4387851"/>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6377"/>
            <a:ext cx="6019800" cy="4387851"/>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04027C1A-A17E-4FF9-80D2-9F3C99668E03}" type="datetime1">
              <a:rPr lang="zh-CN" altLang="en-US" smtClean="0"/>
              <a:pPr/>
              <a:t>2016/7/25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AA59CCAB-442D-40ED-ABC8-DF64C47B6521}" type="slidenum">
              <a:rPr lang="zh-CN" altLang="en-US" smtClean="0"/>
              <a:pPr/>
              <a:t>‹#›</a:t>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0" lang="zh-CN" altLang="en-US" smtClean="0"/>
              <a:t>单击此处编辑母版标题样式</a:t>
            </a:r>
            <a:endParaRPr kumimoji="0" lang="en-US"/>
          </a:p>
        </p:txBody>
      </p:sp>
      <p:sp>
        <p:nvSpPr>
          <p:cNvPr id="4" name="日期占位符 3"/>
          <p:cNvSpPr>
            <a:spLocks noGrp="1"/>
          </p:cNvSpPr>
          <p:nvPr>
            <p:ph type="dt" sz="half" idx="10"/>
          </p:nvPr>
        </p:nvSpPr>
        <p:spPr>
          <a:xfrm>
            <a:off x="6172200" y="6191249"/>
            <a:ext cx="2476500" cy="476251"/>
          </a:xfrm>
          <a:prstGeom prst="rect">
            <a:avLst/>
          </a:prstGeom>
        </p:spPr>
        <p:txBody>
          <a:bodyPr/>
          <a:lstStyle/>
          <a:p>
            <a:fld id="{57F0AAB0-D41D-407A-9AFE-3BCB56E855E4}" type="datetime1">
              <a:rPr lang="zh-CN" altLang="en-US" smtClean="0"/>
              <a:pPr/>
              <a:t>2016/7/25</a:t>
            </a:fld>
            <a:endParaRPr lang="zh-CN" altLang="en-US"/>
          </a:p>
        </p:txBody>
      </p:sp>
      <p:sp>
        <p:nvSpPr>
          <p:cNvPr id="5" name="页脚占位符 4"/>
          <p:cNvSpPr>
            <a:spLocks noGrp="1"/>
          </p:cNvSpPr>
          <p:nvPr>
            <p:ph type="ftr" sz="quarter" idx="11"/>
          </p:nvPr>
        </p:nvSpPr>
        <p:spPr>
          <a:xfrm>
            <a:off x="914400" y="6172200"/>
            <a:ext cx="3962400" cy="457200"/>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146304" y="6210300"/>
            <a:ext cx="457200" cy="457200"/>
          </a:xfrm>
          <a:prstGeom prst="ellipse">
            <a:avLst/>
          </a:prstGeom>
        </p:spPr>
        <p:txBody>
          <a:bodyPr/>
          <a:lstStyle/>
          <a:p>
            <a:fld id="{0C913308-F349-4B6D-A68A-DD1791B4A57B}" type="slidenum">
              <a:rPr lang="zh-CN" altLang="en-US" smtClean="0"/>
              <a:pPr/>
              <a:t>‹#›</a:t>
            </a:fld>
            <a:endParaRPr lang="zh-CN" altLang="en-US"/>
          </a:p>
        </p:txBody>
      </p:sp>
      <p:sp>
        <p:nvSpPr>
          <p:cNvPr id="8" name="内容占位符 7"/>
          <p:cNvSpPr>
            <a:spLocks noGrp="1"/>
          </p:cNvSpPr>
          <p:nvPr>
            <p:ph sz="quarter" idx="1"/>
          </p:nvPr>
        </p:nvSpPr>
        <p:spPr>
          <a:xfrm>
            <a:off x="914400" y="1447800"/>
            <a:ext cx="7772400" cy="4572000"/>
          </a:xfrm>
          <a:prstGeom prst="rect">
            <a:avLst/>
          </a:prstGeom>
        </p:spPr>
        <p:txBody>
          <a:bodyPr vert="horz"/>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Title 1"/>
          <p:cNvSpPr>
            <a:spLocks noGrp="1"/>
          </p:cNvSpPr>
          <p:nvPr>
            <p:ph type="title"/>
          </p:nvPr>
        </p:nvSpPr>
        <p:spPr>
          <a:xfrm>
            <a:off x="421135" y="536029"/>
            <a:ext cx="8365056" cy="745784"/>
          </a:xfrm>
          <a:prstGeom prst="rect">
            <a:avLst/>
          </a:prstGeom>
        </p:spPr>
        <p:txBody>
          <a:bodyPr/>
          <a:lstStyle>
            <a:lvl1pPr>
              <a:defRPr sz="2400" b="1">
                <a:solidFill>
                  <a:srgbClr val="C00000"/>
                </a:solidFill>
                <a:latin typeface="Arial" pitchFamily="34" charset="0"/>
                <a:cs typeface="Arial" pitchFamily="34" charset="0"/>
              </a:defRPr>
            </a:lvl1pPr>
          </a:lstStyle>
          <a:p>
            <a:r>
              <a:rPr lang="zh-CN" altLang="en-US" smtClean="0"/>
              <a:t>单击此处编辑母版标题样式</a:t>
            </a:r>
            <a:endParaRPr lang="en-US" dirty="0"/>
          </a:p>
        </p:txBody>
      </p:sp>
    </p:spTree>
    <p:extLst>
      <p:ext uri="{BB962C8B-B14F-4D97-AF65-F5344CB8AC3E}">
        <p14:creationId xmlns="" xmlns:p14="http://schemas.microsoft.com/office/powerpoint/2010/main" val="1624869439"/>
      </p:ext>
    </p:extLst>
  </p:cSld>
  <p:clrMapOvr>
    <a:masterClrMapping/>
  </p:clrMapOvr>
  <p:transition advClick="0" advTm="8000">
    <p:fade thruBlk="1"/>
  </p:transition>
  <p:timing>
    <p:tnLst>
      <p:par>
        <p:cTn id="1" dur="indefinite" restart="never" nodeType="tmRoot"/>
      </p:par>
    </p:tnLst>
  </p:timing>
</p:sldLayout>
</file>

<file path=ppt/slideLayouts/slideLayout300.xml><?xml version="1.0" encoding="utf-8"?>
<p:sldLayout xmlns:a="http://schemas.openxmlformats.org/drawingml/2006/main" xmlns:r="http://schemas.openxmlformats.org/officeDocument/2006/relationships" xmlns:p="http://schemas.openxmlformats.org/presentationml/2006/main" userDrawn="1">
  <p:cSld name="Managed Objects">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828801"/>
            <a:ext cx="8229600" cy="4724400"/>
          </a:xfrm>
        </p:spPr>
        <p:txBody>
          <a:bodyPr>
            <a:normAutofit/>
          </a:bodyPr>
          <a:lstStyle>
            <a:lvl1pPr>
              <a:defRPr sz="2400">
                <a:latin typeface="Arial" pitchFamily="34" charset="0"/>
                <a:cs typeface="Arial" pitchFamily="34" charset="0"/>
              </a:defRPr>
            </a:lvl1pPr>
            <a:lvl2pPr>
              <a:defRPr sz="2000">
                <a:latin typeface="Arial" pitchFamily="34" charset="0"/>
                <a:cs typeface="Arial" pitchFamily="34" charset="0"/>
              </a:defRPr>
            </a:lvl2pPr>
            <a:lvl3pPr>
              <a:defRPr sz="1800">
                <a:latin typeface="Arial" pitchFamily="34" charset="0"/>
                <a:cs typeface="Arial" pitchFamily="34" charset="0"/>
              </a:defRPr>
            </a:lvl3pPr>
            <a:lvl4pPr>
              <a:defRPr sz="1600">
                <a:latin typeface="Arial" pitchFamily="34" charset="0"/>
                <a:cs typeface="Arial" pitchFamily="34" charset="0"/>
              </a:defRPr>
            </a:lvl4pPr>
            <a:lvl5pPr>
              <a:defRPr sz="1600">
                <a:latin typeface="Arial" pitchFamily="34" charset="0"/>
                <a:cs typeface="Arial"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Rectangle 9"/>
          <p:cNvSpPr>
            <a:spLocks noChangeArrowheads="1"/>
          </p:cNvSpPr>
          <p:nvPr userDrawn="1"/>
        </p:nvSpPr>
        <p:spPr bwMode="auto">
          <a:xfrm>
            <a:off x="9525" y="6604000"/>
            <a:ext cx="9129713" cy="260350"/>
          </a:xfrm>
          <a:prstGeom prst="rect">
            <a:avLst/>
          </a:prstGeom>
          <a:solidFill>
            <a:srgbClr val="2FADDF"/>
          </a:solidFill>
          <a:ln w="9525">
            <a:solidFill>
              <a:srgbClr val="2FADDF"/>
            </a:solidFill>
            <a:miter lim="800000"/>
            <a:headEnd/>
            <a:tailEnd/>
          </a:ln>
          <a:effectLst/>
          <a:extLs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 name="Text Box 7"/>
          <p:cNvSpPr txBox="1">
            <a:spLocks noChangeArrowheads="1"/>
          </p:cNvSpPr>
          <p:nvPr userDrawn="1"/>
        </p:nvSpPr>
        <p:spPr bwMode="auto">
          <a:xfrm>
            <a:off x="7958138" y="6589713"/>
            <a:ext cx="1150937" cy="274637"/>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r" eaLnBrk="1" hangingPunct="1">
              <a:spcBef>
                <a:spcPct val="50000"/>
              </a:spcBef>
            </a:pPr>
            <a:r>
              <a:rPr lang="en-US" sz="1200">
                <a:solidFill>
                  <a:schemeClr val="bg1"/>
                </a:solidFill>
              </a:rPr>
              <a:t>Page </a:t>
            </a:r>
            <a:fld id="{8DFE05D3-CF26-44B5-90D0-8A720535764E}" type="slidenum">
              <a:rPr lang="en-US" sz="1200">
                <a:solidFill>
                  <a:schemeClr val="bg1"/>
                </a:solidFill>
              </a:rPr>
              <a:pPr algn="r" eaLnBrk="1" hangingPunct="1">
                <a:spcBef>
                  <a:spcPct val="50000"/>
                </a:spcBef>
              </a:pPr>
              <a:t>‹#›</a:t>
            </a:fld>
            <a:endParaRPr lang="en-US" sz="1200">
              <a:solidFill>
                <a:schemeClr val="bg1"/>
              </a:solidFill>
            </a:endParaRPr>
          </a:p>
        </p:txBody>
      </p:sp>
      <p:sp>
        <p:nvSpPr>
          <p:cNvPr id="9" name="Text Box 9"/>
          <p:cNvSpPr txBox="1">
            <a:spLocks noChangeArrowheads="1"/>
          </p:cNvSpPr>
          <p:nvPr userDrawn="1"/>
        </p:nvSpPr>
        <p:spPr bwMode="auto">
          <a:xfrm>
            <a:off x="0" y="6597650"/>
            <a:ext cx="9144000" cy="274638"/>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r>
              <a:rPr lang="en-GB" altLang="zh-CN" sz="1200" dirty="0" smtClean="0">
                <a:solidFill>
                  <a:schemeClr val="bg1"/>
                </a:solidFill>
              </a:rPr>
              <a:t>IEEE 802.3  YANG</a:t>
            </a:r>
            <a:r>
              <a:rPr lang="en-GB" altLang="zh-CN" sz="1200" baseline="0" dirty="0" smtClean="0">
                <a:solidFill>
                  <a:schemeClr val="bg1"/>
                </a:solidFill>
              </a:rPr>
              <a:t> Data Model(s) Study Group</a:t>
            </a:r>
            <a:r>
              <a:rPr lang="en-GB" altLang="zh-CN" sz="1200" dirty="0" smtClean="0">
                <a:solidFill>
                  <a:schemeClr val="bg1"/>
                </a:solidFill>
              </a:rPr>
              <a:t> </a:t>
            </a:r>
            <a:r>
              <a:rPr lang="en-GB" altLang="zh-CN" sz="1200" dirty="0" err="1" smtClean="0">
                <a:solidFill>
                  <a:schemeClr val="bg1"/>
                </a:solidFill>
              </a:rPr>
              <a:t>Ad</a:t>
            </a:r>
            <a:r>
              <a:rPr lang="en-GB" altLang="zh-CN" sz="1200" baseline="0" dirty="0" err="1" smtClean="0">
                <a:solidFill>
                  <a:schemeClr val="bg1"/>
                </a:solidFill>
              </a:rPr>
              <a:t>hoc</a:t>
            </a:r>
            <a:r>
              <a:rPr lang="en-GB" altLang="zh-CN" sz="1200" baseline="0" dirty="0" smtClean="0">
                <a:solidFill>
                  <a:schemeClr val="bg1"/>
                </a:solidFill>
              </a:rPr>
              <a:t> </a:t>
            </a:r>
            <a:r>
              <a:rPr lang="en-US" altLang="zh-CN" sz="1200" baseline="0" dirty="0" smtClean="0">
                <a:solidFill>
                  <a:schemeClr val="bg1"/>
                </a:solidFill>
              </a:rPr>
              <a:t>Draft</a:t>
            </a:r>
            <a:endParaRPr lang="en-US" altLang="zh-CN" sz="1200" dirty="0">
              <a:solidFill>
                <a:schemeClr val="bg1"/>
              </a:solidFill>
            </a:endParaRPr>
          </a:p>
        </p:txBody>
      </p:sp>
      <p:sp>
        <p:nvSpPr>
          <p:cNvPr id="10" name="Text Box 8"/>
          <p:cNvSpPr txBox="1">
            <a:spLocks noChangeArrowheads="1"/>
          </p:cNvSpPr>
          <p:nvPr userDrawn="1"/>
        </p:nvSpPr>
        <p:spPr bwMode="auto">
          <a:xfrm>
            <a:off x="0" y="6589713"/>
            <a:ext cx="952056" cy="276999"/>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lgn="ctr">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GB" sz="1200" dirty="0">
                <a:solidFill>
                  <a:schemeClr val="bg1"/>
                </a:solidFill>
              </a:rPr>
              <a:t>Version </a:t>
            </a:r>
            <a:r>
              <a:rPr lang="en-GB" sz="1200" dirty="0" smtClean="0">
                <a:solidFill>
                  <a:schemeClr val="bg1"/>
                </a:solidFill>
              </a:rPr>
              <a:t>1.4</a:t>
            </a:r>
            <a:endParaRPr lang="en-US" sz="1200" dirty="0">
              <a:solidFill>
                <a:schemeClr val="bg1"/>
              </a:solidFill>
            </a:endParaRPr>
          </a:p>
        </p:txBody>
      </p:sp>
      <p:sp>
        <p:nvSpPr>
          <p:cNvPr id="12" name="TextBox 11"/>
          <p:cNvSpPr txBox="1"/>
          <p:nvPr userDrawn="1"/>
        </p:nvSpPr>
        <p:spPr>
          <a:xfrm>
            <a:off x="228600" y="0"/>
            <a:ext cx="8382000" cy="584775"/>
          </a:xfrm>
          <a:prstGeom prst="rect">
            <a:avLst/>
          </a:prstGeom>
          <a:noFill/>
        </p:spPr>
        <p:txBody>
          <a:bodyPr wrap="square" rtlCol="0">
            <a:spAutoFit/>
          </a:bodyPr>
          <a:lstStyle/>
          <a:p>
            <a:pPr algn="ctr"/>
            <a:r>
              <a:rPr lang="en-US" sz="3200" dirty="0" smtClean="0">
                <a:latin typeface="Arial" pitchFamily="34" charset="0"/>
                <a:cs typeface="Arial" pitchFamily="34" charset="0"/>
              </a:rPr>
              <a:t>Managed Objects</a:t>
            </a:r>
            <a:endParaRPr lang="en-US" sz="3200" dirty="0">
              <a:latin typeface="Arial" pitchFamily="34" charset="0"/>
              <a:cs typeface="Arial" pitchFamily="34" charset="0"/>
            </a:endParaRPr>
          </a:p>
        </p:txBody>
      </p:sp>
      <p:sp>
        <p:nvSpPr>
          <p:cNvPr id="13" name="Line 5"/>
          <p:cNvSpPr>
            <a:spLocks noChangeShapeType="1"/>
          </p:cNvSpPr>
          <p:nvPr userDrawn="1"/>
        </p:nvSpPr>
        <p:spPr bwMode="auto">
          <a:xfrm>
            <a:off x="395288" y="609600"/>
            <a:ext cx="8353425" cy="0"/>
          </a:xfrm>
          <a:prstGeom prst="line">
            <a:avLst/>
          </a:prstGeom>
          <a:noFill/>
          <a:ln w="9525">
            <a:solidFill>
              <a:srgbClr val="2FADDF"/>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4" name="Rectangle 13"/>
          <p:cNvSpPr/>
          <p:nvPr userDrawn="1"/>
        </p:nvSpPr>
        <p:spPr>
          <a:xfrm>
            <a:off x="381000" y="685800"/>
            <a:ext cx="8305800" cy="1015663"/>
          </a:xfrm>
          <a:prstGeom prst="rect">
            <a:avLst/>
          </a:prstGeom>
        </p:spPr>
        <p:txBody>
          <a:bodyPr wrap="square">
            <a:spAutoFit/>
          </a:bodyPr>
          <a:lstStyle/>
          <a:p>
            <a:r>
              <a:rPr lang="en-US" sz="1200" b="1" kern="1200" dirty="0" smtClean="0">
                <a:solidFill>
                  <a:schemeClr val="tx1"/>
                </a:solidFill>
                <a:effectLst/>
                <a:latin typeface="Arial" pitchFamily="34" charset="0"/>
                <a:ea typeface="+mn-ea"/>
                <a:cs typeface="Arial" pitchFamily="34" charset="0"/>
              </a:rPr>
              <a:t>Describe the plan for developing a definition of managed objects.  The plan shall specify one of the following:</a:t>
            </a:r>
          </a:p>
          <a:p>
            <a:pPr marL="457200" lvl="0" indent="-228600">
              <a:buFont typeface="+mj-lt"/>
              <a:buAutoNum type="alphaLcParenR"/>
            </a:pPr>
            <a:r>
              <a:rPr lang="en-US" sz="1200" b="1" kern="1200" dirty="0" smtClean="0">
                <a:solidFill>
                  <a:schemeClr val="tx1"/>
                </a:solidFill>
                <a:effectLst/>
                <a:latin typeface="Arial" pitchFamily="34" charset="0"/>
                <a:ea typeface="+mn-ea"/>
                <a:cs typeface="Arial" pitchFamily="34" charset="0"/>
              </a:rPr>
              <a:t>The definitions will be part of this project.</a:t>
            </a:r>
          </a:p>
          <a:p>
            <a:pPr marL="457200" lvl="0" indent="-228600">
              <a:buFont typeface="+mj-lt"/>
              <a:buAutoNum type="alphaLcParenR"/>
            </a:pPr>
            <a:r>
              <a:rPr lang="en-US" sz="1200" b="1" kern="1200" dirty="0" smtClean="0">
                <a:solidFill>
                  <a:schemeClr val="tx1"/>
                </a:solidFill>
                <a:effectLst/>
                <a:latin typeface="Arial" pitchFamily="34" charset="0"/>
                <a:ea typeface="+mn-ea"/>
                <a:cs typeface="Arial" pitchFamily="34" charset="0"/>
              </a:rPr>
              <a:t>The definitions will be part of a different project and provide the plan for that project or anticipated future project.</a:t>
            </a:r>
          </a:p>
          <a:p>
            <a:pPr marL="457200" lvl="0" indent="-228600">
              <a:buFont typeface="+mj-lt"/>
              <a:buAutoNum type="alphaLcParenR"/>
            </a:pPr>
            <a:r>
              <a:rPr lang="en-US" sz="1200" b="1" kern="1200" dirty="0" smtClean="0">
                <a:solidFill>
                  <a:schemeClr val="tx1"/>
                </a:solidFill>
                <a:effectLst/>
                <a:latin typeface="Arial" pitchFamily="34" charset="0"/>
                <a:ea typeface="+mn-ea"/>
                <a:cs typeface="Arial" pitchFamily="34" charset="0"/>
              </a:rPr>
              <a:t>The definitions will not be developed and explain why such definitions are not needed.</a:t>
            </a:r>
            <a:endParaRPr lang="en-US" sz="1200" b="1" kern="1200" dirty="0">
              <a:solidFill>
                <a:schemeClr val="tx1"/>
              </a:solidFill>
              <a:effectLst/>
              <a:latin typeface="Arial" pitchFamily="34" charset="0"/>
              <a:ea typeface="+mn-ea"/>
              <a:cs typeface="Arial" pitchFamily="34" charset="0"/>
            </a:endParaRPr>
          </a:p>
        </p:txBody>
      </p:sp>
    </p:spTree>
    <p:extLst>
      <p:ext uri="{BB962C8B-B14F-4D97-AF65-F5344CB8AC3E}">
        <p14:creationId xmlns="" xmlns:p14="http://schemas.microsoft.com/office/powerpoint/2010/main" val="4166650329"/>
      </p:ext>
    </p:extLst>
  </p:cSld>
  <p:clrMapOvr>
    <a:masterClrMapping/>
  </p:clrMapOvr>
</p:sldLayout>
</file>

<file path=ppt/slideLayouts/slideLayout301.xml><?xml version="1.0" encoding="utf-8"?>
<p:sldLayout xmlns:a="http://schemas.openxmlformats.org/drawingml/2006/main" xmlns:r="http://schemas.openxmlformats.org/officeDocument/2006/relationships" xmlns:p="http://schemas.openxmlformats.org/presentationml/2006/main" userDrawn="1">
  <p:cSld name="Coexistence">
    <p:spTree>
      <p:nvGrpSpPr>
        <p:cNvPr id="1" name=""/>
        <p:cNvGrpSpPr/>
        <p:nvPr/>
      </p:nvGrpSpPr>
      <p:grpSpPr>
        <a:xfrm>
          <a:off x="0" y="0"/>
          <a:ext cx="0" cy="0"/>
          <a:chOff x="0" y="0"/>
          <a:chExt cx="0" cy="0"/>
        </a:xfrm>
      </p:grpSpPr>
      <p:sp>
        <p:nvSpPr>
          <p:cNvPr id="7" name="Rectangle 9"/>
          <p:cNvSpPr>
            <a:spLocks noChangeArrowheads="1"/>
          </p:cNvSpPr>
          <p:nvPr userDrawn="1"/>
        </p:nvSpPr>
        <p:spPr bwMode="auto">
          <a:xfrm>
            <a:off x="9525" y="6604000"/>
            <a:ext cx="9129713" cy="260350"/>
          </a:xfrm>
          <a:prstGeom prst="rect">
            <a:avLst/>
          </a:prstGeom>
          <a:solidFill>
            <a:srgbClr val="2FADDF"/>
          </a:solidFill>
          <a:ln w="9525">
            <a:solidFill>
              <a:srgbClr val="2FADDF"/>
            </a:solidFill>
            <a:miter lim="800000"/>
            <a:headEnd/>
            <a:tailEnd/>
          </a:ln>
          <a:effectLst/>
          <a:extLs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 name="Text Box 7"/>
          <p:cNvSpPr txBox="1">
            <a:spLocks noChangeArrowheads="1"/>
          </p:cNvSpPr>
          <p:nvPr userDrawn="1"/>
        </p:nvSpPr>
        <p:spPr bwMode="auto">
          <a:xfrm>
            <a:off x="7958138" y="6589713"/>
            <a:ext cx="1150937" cy="274637"/>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r" eaLnBrk="1" hangingPunct="1">
              <a:spcBef>
                <a:spcPct val="50000"/>
              </a:spcBef>
            </a:pPr>
            <a:r>
              <a:rPr lang="en-US" sz="1200">
                <a:solidFill>
                  <a:schemeClr val="bg1"/>
                </a:solidFill>
              </a:rPr>
              <a:t>Page </a:t>
            </a:r>
            <a:fld id="{8DFE05D3-CF26-44B5-90D0-8A720535764E}" type="slidenum">
              <a:rPr lang="en-US" sz="1200">
                <a:solidFill>
                  <a:schemeClr val="bg1"/>
                </a:solidFill>
              </a:rPr>
              <a:pPr algn="r" eaLnBrk="1" hangingPunct="1">
                <a:spcBef>
                  <a:spcPct val="50000"/>
                </a:spcBef>
              </a:pPr>
              <a:t>‹#›</a:t>
            </a:fld>
            <a:endParaRPr lang="en-US" sz="1200">
              <a:solidFill>
                <a:schemeClr val="bg1"/>
              </a:solidFill>
            </a:endParaRPr>
          </a:p>
        </p:txBody>
      </p:sp>
      <p:sp>
        <p:nvSpPr>
          <p:cNvPr id="9" name="Text Box 9"/>
          <p:cNvSpPr txBox="1">
            <a:spLocks noChangeArrowheads="1"/>
          </p:cNvSpPr>
          <p:nvPr userDrawn="1"/>
        </p:nvSpPr>
        <p:spPr bwMode="auto">
          <a:xfrm>
            <a:off x="0" y="6597650"/>
            <a:ext cx="9144000" cy="274638"/>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r>
              <a:rPr lang="en-GB" sz="1200" dirty="0">
                <a:solidFill>
                  <a:schemeClr val="bg1"/>
                </a:solidFill>
              </a:rPr>
              <a:t>IEEE 802.3 </a:t>
            </a:r>
            <a:r>
              <a:rPr lang="en-GB" sz="1200" dirty="0" smtClean="0">
                <a:solidFill>
                  <a:schemeClr val="bg1"/>
                </a:solidFill>
              </a:rPr>
              <a:t> YANG</a:t>
            </a:r>
            <a:r>
              <a:rPr lang="en-GB" sz="1200" baseline="0" dirty="0" smtClean="0">
                <a:solidFill>
                  <a:schemeClr val="bg1"/>
                </a:solidFill>
              </a:rPr>
              <a:t> Data Model(s) Study Group</a:t>
            </a:r>
            <a:r>
              <a:rPr lang="en-GB" sz="1200" dirty="0" smtClean="0">
                <a:solidFill>
                  <a:schemeClr val="bg1"/>
                </a:solidFill>
              </a:rPr>
              <a:t> </a:t>
            </a:r>
            <a:r>
              <a:rPr lang="en-GB" sz="1200" dirty="0" err="1" smtClean="0">
                <a:solidFill>
                  <a:schemeClr val="bg1"/>
                </a:solidFill>
              </a:rPr>
              <a:t>Adhoc</a:t>
            </a:r>
            <a:r>
              <a:rPr lang="en-GB" sz="1200" baseline="0" dirty="0" smtClean="0">
                <a:solidFill>
                  <a:schemeClr val="bg1"/>
                </a:solidFill>
              </a:rPr>
              <a:t> </a:t>
            </a:r>
            <a:r>
              <a:rPr lang="en-US" altLang="zh-CN" sz="1200" baseline="0" dirty="0" smtClean="0">
                <a:solidFill>
                  <a:schemeClr val="bg1"/>
                </a:solidFill>
              </a:rPr>
              <a:t>Draft</a:t>
            </a:r>
            <a:endParaRPr lang="en-US" sz="1200" dirty="0">
              <a:solidFill>
                <a:schemeClr val="bg1"/>
              </a:solidFill>
            </a:endParaRPr>
          </a:p>
        </p:txBody>
      </p:sp>
      <p:sp>
        <p:nvSpPr>
          <p:cNvPr id="10" name="Text Box 8"/>
          <p:cNvSpPr txBox="1">
            <a:spLocks noChangeArrowheads="1"/>
          </p:cNvSpPr>
          <p:nvPr userDrawn="1"/>
        </p:nvSpPr>
        <p:spPr bwMode="auto">
          <a:xfrm>
            <a:off x="0" y="6589713"/>
            <a:ext cx="952056" cy="276999"/>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lgn="ctr">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GB" sz="1200" dirty="0">
                <a:solidFill>
                  <a:schemeClr val="bg1"/>
                </a:solidFill>
              </a:rPr>
              <a:t>Version </a:t>
            </a:r>
            <a:r>
              <a:rPr lang="en-GB" sz="1200" dirty="0" smtClean="0">
                <a:solidFill>
                  <a:schemeClr val="bg1"/>
                </a:solidFill>
              </a:rPr>
              <a:t>1.4</a:t>
            </a:r>
            <a:endParaRPr lang="en-US" sz="1200" dirty="0">
              <a:solidFill>
                <a:schemeClr val="bg1"/>
              </a:solidFill>
            </a:endParaRPr>
          </a:p>
        </p:txBody>
      </p:sp>
      <p:sp>
        <p:nvSpPr>
          <p:cNvPr id="12" name="TextBox 11"/>
          <p:cNvSpPr txBox="1"/>
          <p:nvPr userDrawn="1"/>
        </p:nvSpPr>
        <p:spPr>
          <a:xfrm>
            <a:off x="228600" y="0"/>
            <a:ext cx="8382000" cy="584775"/>
          </a:xfrm>
          <a:prstGeom prst="rect">
            <a:avLst/>
          </a:prstGeom>
          <a:noFill/>
        </p:spPr>
        <p:txBody>
          <a:bodyPr wrap="square" rtlCol="0">
            <a:spAutoFit/>
          </a:bodyPr>
          <a:lstStyle/>
          <a:p>
            <a:pPr algn="ctr"/>
            <a:r>
              <a:rPr lang="en-US" sz="3200" dirty="0" smtClean="0">
                <a:latin typeface="Arial" pitchFamily="34" charset="0"/>
                <a:cs typeface="Arial" pitchFamily="34" charset="0"/>
              </a:rPr>
              <a:t>Coexistence</a:t>
            </a:r>
            <a:endParaRPr lang="en-US" sz="3200" dirty="0">
              <a:latin typeface="Arial" pitchFamily="34" charset="0"/>
              <a:cs typeface="Arial" pitchFamily="34" charset="0"/>
            </a:endParaRPr>
          </a:p>
        </p:txBody>
      </p:sp>
      <p:sp>
        <p:nvSpPr>
          <p:cNvPr id="13" name="Line 5"/>
          <p:cNvSpPr>
            <a:spLocks noChangeShapeType="1"/>
          </p:cNvSpPr>
          <p:nvPr userDrawn="1"/>
        </p:nvSpPr>
        <p:spPr bwMode="auto">
          <a:xfrm>
            <a:off x="395288" y="609600"/>
            <a:ext cx="8353425" cy="0"/>
          </a:xfrm>
          <a:prstGeom prst="line">
            <a:avLst/>
          </a:prstGeom>
          <a:noFill/>
          <a:ln w="9525">
            <a:solidFill>
              <a:srgbClr val="2FADDF"/>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1" name="Rectangle 10"/>
          <p:cNvSpPr/>
          <p:nvPr userDrawn="1"/>
        </p:nvSpPr>
        <p:spPr>
          <a:xfrm>
            <a:off x="381000" y="685800"/>
            <a:ext cx="8305800" cy="830997"/>
          </a:xfrm>
          <a:prstGeom prst="rect">
            <a:avLst/>
          </a:prstGeom>
        </p:spPr>
        <p:txBody>
          <a:bodyPr wrap="square">
            <a:spAutoFit/>
          </a:bodyPr>
          <a:lstStyle/>
          <a:p>
            <a:r>
              <a:rPr lang="en-US" sz="1200" b="1" kern="1200" dirty="0" smtClean="0">
                <a:solidFill>
                  <a:schemeClr val="tx1"/>
                </a:solidFill>
                <a:effectLst/>
                <a:latin typeface="Arial" pitchFamily="34" charset="0"/>
                <a:ea typeface="+mn-ea"/>
                <a:cs typeface="Arial" pitchFamily="34" charset="0"/>
              </a:rPr>
              <a:t>A WG proposing a wireless project shall demonstrate coexistence through the preparation of a Coexistence Assurance (CA) document unless it is not applicable.</a:t>
            </a:r>
          </a:p>
          <a:p>
            <a:pPr marL="457200" lvl="1" indent="-228600">
              <a:buFont typeface="+mj-lt"/>
              <a:buAutoNum type="alphaLcParenR"/>
            </a:pPr>
            <a:r>
              <a:rPr lang="en-US" sz="1200" b="1" kern="1200" dirty="0" smtClean="0">
                <a:solidFill>
                  <a:schemeClr val="tx1"/>
                </a:solidFill>
                <a:effectLst/>
                <a:latin typeface="Arial" pitchFamily="34" charset="0"/>
                <a:ea typeface="+mn-ea"/>
                <a:cs typeface="Arial" pitchFamily="34" charset="0"/>
              </a:rPr>
              <a:t>Will the WG create a CA document as part of the WG balloting process as described in Clause 13?</a:t>
            </a:r>
          </a:p>
          <a:p>
            <a:pPr marL="457200" lvl="1" indent="-228600">
              <a:buFont typeface="+mj-lt"/>
              <a:buAutoNum type="alphaLcParenR"/>
            </a:pPr>
            <a:r>
              <a:rPr lang="en-US" sz="1200" b="1" kern="1200" dirty="0" smtClean="0">
                <a:solidFill>
                  <a:schemeClr val="tx1"/>
                </a:solidFill>
                <a:effectLst/>
                <a:latin typeface="Arial" pitchFamily="34" charset="0"/>
                <a:ea typeface="+mn-ea"/>
                <a:cs typeface="Arial" pitchFamily="34" charset="0"/>
              </a:rPr>
              <a:t>If not, explain why the CA document is not applicable</a:t>
            </a:r>
            <a:endParaRPr lang="en-US" sz="1200" b="1" kern="1200" dirty="0">
              <a:solidFill>
                <a:schemeClr val="tx1"/>
              </a:solidFill>
              <a:effectLst/>
              <a:latin typeface="Arial" pitchFamily="34" charset="0"/>
              <a:ea typeface="+mn-ea"/>
              <a:cs typeface="Arial" pitchFamily="34" charset="0"/>
            </a:endParaRPr>
          </a:p>
        </p:txBody>
      </p:sp>
      <p:sp>
        <p:nvSpPr>
          <p:cNvPr id="14" name="Rectangle 13"/>
          <p:cNvSpPr/>
          <p:nvPr userDrawn="1"/>
        </p:nvSpPr>
        <p:spPr>
          <a:xfrm>
            <a:off x="469494" y="1828800"/>
            <a:ext cx="8305800" cy="830997"/>
          </a:xfrm>
          <a:prstGeom prst="rect">
            <a:avLst/>
          </a:prstGeom>
        </p:spPr>
        <p:txBody>
          <a:bodyPr wrap="square">
            <a:sp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2400" b="0" i="0" u="none" strike="noStrike" kern="1200" cap="none" spc="0" normalizeH="0" baseline="0" noProof="0" dirty="0" smtClean="0">
                <a:ln>
                  <a:noFill/>
                </a:ln>
                <a:solidFill>
                  <a:prstClr val="black"/>
                </a:solidFill>
                <a:effectLst/>
                <a:uLnTx/>
                <a:uFillTx/>
                <a:latin typeface="Arial" pitchFamily="34" charset="0"/>
                <a:cs typeface="Arial" pitchFamily="34" charset="0"/>
              </a:rPr>
              <a:t>A CA document is not applicable because the proposed project is not a wireless project.</a:t>
            </a:r>
            <a:endParaRPr kumimoji="0" lang="en-US" sz="2400" b="0" i="0" u="none" strike="noStrike" kern="1200" cap="none" spc="0" normalizeH="0" baseline="0" noProof="0" dirty="0">
              <a:ln>
                <a:noFill/>
              </a:ln>
              <a:solidFill>
                <a:prstClr val="black"/>
              </a:solidFill>
              <a:effectLst/>
              <a:uLnTx/>
              <a:uFillTx/>
              <a:latin typeface="Arial" pitchFamily="34" charset="0"/>
              <a:cs typeface="Arial" pitchFamily="34" charset="0"/>
            </a:endParaRPr>
          </a:p>
        </p:txBody>
      </p:sp>
    </p:spTree>
    <p:extLst>
      <p:ext uri="{BB962C8B-B14F-4D97-AF65-F5344CB8AC3E}">
        <p14:creationId xmlns="" xmlns:p14="http://schemas.microsoft.com/office/powerpoint/2010/main" val="3206894143"/>
      </p:ext>
    </p:extLst>
  </p:cSld>
  <p:clrMapOvr>
    <a:masterClrMapping/>
  </p:clrMapOvr>
</p:sldLayout>
</file>

<file path=ppt/slideLayouts/slideLayout302.xml><?xml version="1.0" encoding="utf-8"?>
<p:sldLayout xmlns:a="http://schemas.openxmlformats.org/drawingml/2006/main" xmlns:r="http://schemas.openxmlformats.org/officeDocument/2006/relationships" xmlns:p="http://schemas.openxmlformats.org/presentationml/2006/main" userDrawn="1">
  <p:cSld name="Broad Market Potential">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828800"/>
            <a:ext cx="8229600" cy="4724401"/>
          </a:xfrm>
        </p:spPr>
        <p:txBody>
          <a:bodyPr>
            <a:normAutofit/>
          </a:bodyPr>
          <a:lstStyle>
            <a:lvl1pPr>
              <a:defRPr sz="2400">
                <a:latin typeface="Arial" pitchFamily="34" charset="0"/>
                <a:cs typeface="Arial" pitchFamily="34" charset="0"/>
              </a:defRPr>
            </a:lvl1pPr>
            <a:lvl2pPr>
              <a:defRPr sz="2000">
                <a:latin typeface="Arial" pitchFamily="34" charset="0"/>
                <a:cs typeface="Arial" pitchFamily="34" charset="0"/>
              </a:defRPr>
            </a:lvl2pPr>
            <a:lvl3pPr>
              <a:defRPr sz="1800">
                <a:latin typeface="Arial" pitchFamily="34" charset="0"/>
                <a:cs typeface="Arial" pitchFamily="34" charset="0"/>
              </a:defRPr>
            </a:lvl3pPr>
            <a:lvl4pPr>
              <a:defRPr sz="1600">
                <a:latin typeface="Arial" pitchFamily="34" charset="0"/>
                <a:cs typeface="Arial" pitchFamily="34" charset="0"/>
              </a:defRPr>
            </a:lvl4pPr>
            <a:lvl5pPr>
              <a:defRPr sz="1600">
                <a:latin typeface="Arial" pitchFamily="34" charset="0"/>
                <a:cs typeface="Arial"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Rectangle 9"/>
          <p:cNvSpPr>
            <a:spLocks noChangeArrowheads="1"/>
          </p:cNvSpPr>
          <p:nvPr userDrawn="1"/>
        </p:nvSpPr>
        <p:spPr bwMode="auto">
          <a:xfrm>
            <a:off x="9525" y="6604000"/>
            <a:ext cx="9129713" cy="260350"/>
          </a:xfrm>
          <a:prstGeom prst="rect">
            <a:avLst/>
          </a:prstGeom>
          <a:solidFill>
            <a:srgbClr val="2FADDF"/>
          </a:solidFill>
          <a:ln w="9525">
            <a:solidFill>
              <a:srgbClr val="2FADDF"/>
            </a:solidFill>
            <a:miter lim="800000"/>
            <a:headEnd/>
            <a:tailEnd/>
          </a:ln>
          <a:effectLst/>
          <a:extLs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 name="Text Box 7"/>
          <p:cNvSpPr txBox="1">
            <a:spLocks noChangeArrowheads="1"/>
          </p:cNvSpPr>
          <p:nvPr userDrawn="1"/>
        </p:nvSpPr>
        <p:spPr bwMode="auto">
          <a:xfrm>
            <a:off x="7958138" y="6589713"/>
            <a:ext cx="1150937" cy="274637"/>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r" eaLnBrk="1" hangingPunct="1">
              <a:spcBef>
                <a:spcPct val="50000"/>
              </a:spcBef>
            </a:pPr>
            <a:r>
              <a:rPr lang="en-US" sz="1200">
                <a:solidFill>
                  <a:schemeClr val="bg1"/>
                </a:solidFill>
              </a:rPr>
              <a:t>Page </a:t>
            </a:r>
            <a:fld id="{8DFE05D3-CF26-44B5-90D0-8A720535764E}" type="slidenum">
              <a:rPr lang="en-US" sz="1200">
                <a:solidFill>
                  <a:schemeClr val="bg1"/>
                </a:solidFill>
              </a:rPr>
              <a:pPr algn="r" eaLnBrk="1" hangingPunct="1">
                <a:spcBef>
                  <a:spcPct val="50000"/>
                </a:spcBef>
              </a:pPr>
              <a:t>‹#›</a:t>
            </a:fld>
            <a:endParaRPr lang="en-US" sz="1200">
              <a:solidFill>
                <a:schemeClr val="bg1"/>
              </a:solidFill>
            </a:endParaRPr>
          </a:p>
        </p:txBody>
      </p:sp>
      <p:sp>
        <p:nvSpPr>
          <p:cNvPr id="9" name="Text Box 9"/>
          <p:cNvSpPr txBox="1">
            <a:spLocks noChangeArrowheads="1"/>
          </p:cNvSpPr>
          <p:nvPr userDrawn="1"/>
        </p:nvSpPr>
        <p:spPr bwMode="auto">
          <a:xfrm>
            <a:off x="0" y="6597650"/>
            <a:ext cx="9144000" cy="274638"/>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r>
              <a:rPr lang="en-GB" altLang="zh-CN" sz="1200" dirty="0" smtClean="0">
                <a:solidFill>
                  <a:schemeClr val="bg1"/>
                </a:solidFill>
              </a:rPr>
              <a:t>IEEE 802.3  YANG</a:t>
            </a:r>
            <a:r>
              <a:rPr lang="en-GB" altLang="zh-CN" sz="1200" baseline="0" dirty="0" smtClean="0">
                <a:solidFill>
                  <a:schemeClr val="bg1"/>
                </a:solidFill>
              </a:rPr>
              <a:t> Data Model(s) Study Group</a:t>
            </a:r>
            <a:r>
              <a:rPr lang="en-GB" altLang="zh-CN" sz="1200" dirty="0" smtClean="0">
                <a:solidFill>
                  <a:schemeClr val="bg1"/>
                </a:solidFill>
              </a:rPr>
              <a:t> </a:t>
            </a:r>
            <a:r>
              <a:rPr lang="en-GB" altLang="zh-CN" sz="1200" dirty="0" err="1" smtClean="0">
                <a:solidFill>
                  <a:schemeClr val="bg1"/>
                </a:solidFill>
              </a:rPr>
              <a:t>Adhoc</a:t>
            </a:r>
            <a:r>
              <a:rPr lang="en-GB" altLang="zh-CN" sz="1200" dirty="0" smtClean="0">
                <a:solidFill>
                  <a:schemeClr val="bg1"/>
                </a:solidFill>
              </a:rPr>
              <a:t> Draft</a:t>
            </a:r>
            <a:endParaRPr lang="en-US" altLang="zh-CN" sz="1200" dirty="0">
              <a:solidFill>
                <a:schemeClr val="bg1"/>
              </a:solidFill>
            </a:endParaRPr>
          </a:p>
        </p:txBody>
      </p:sp>
      <p:sp>
        <p:nvSpPr>
          <p:cNvPr id="10" name="Text Box 8"/>
          <p:cNvSpPr txBox="1">
            <a:spLocks noChangeArrowheads="1"/>
          </p:cNvSpPr>
          <p:nvPr userDrawn="1"/>
        </p:nvSpPr>
        <p:spPr bwMode="auto">
          <a:xfrm>
            <a:off x="0" y="6589713"/>
            <a:ext cx="952056" cy="276999"/>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lgn="ctr">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GB" sz="1200" dirty="0">
                <a:solidFill>
                  <a:schemeClr val="bg1"/>
                </a:solidFill>
              </a:rPr>
              <a:t>Version </a:t>
            </a:r>
            <a:r>
              <a:rPr lang="en-GB" sz="1200" dirty="0" smtClean="0">
                <a:solidFill>
                  <a:schemeClr val="bg1"/>
                </a:solidFill>
              </a:rPr>
              <a:t>1.4</a:t>
            </a:r>
            <a:endParaRPr lang="en-US" sz="1200" dirty="0">
              <a:solidFill>
                <a:schemeClr val="bg1"/>
              </a:solidFill>
            </a:endParaRPr>
          </a:p>
        </p:txBody>
      </p:sp>
      <p:sp>
        <p:nvSpPr>
          <p:cNvPr id="12" name="TextBox 11"/>
          <p:cNvSpPr txBox="1"/>
          <p:nvPr userDrawn="1"/>
        </p:nvSpPr>
        <p:spPr>
          <a:xfrm>
            <a:off x="228600" y="0"/>
            <a:ext cx="8382000" cy="584775"/>
          </a:xfrm>
          <a:prstGeom prst="rect">
            <a:avLst/>
          </a:prstGeom>
          <a:noFill/>
        </p:spPr>
        <p:txBody>
          <a:bodyPr wrap="square" rtlCol="0">
            <a:spAutoFit/>
          </a:bodyPr>
          <a:lstStyle/>
          <a:p>
            <a:pPr algn="ctr"/>
            <a:r>
              <a:rPr lang="en-US" sz="3200" dirty="0" smtClean="0">
                <a:latin typeface="Arial" pitchFamily="34" charset="0"/>
                <a:cs typeface="Arial" pitchFamily="34" charset="0"/>
              </a:rPr>
              <a:t>Broad Market Potential</a:t>
            </a:r>
            <a:endParaRPr lang="en-US" sz="3200" dirty="0">
              <a:latin typeface="Arial" pitchFamily="34" charset="0"/>
              <a:cs typeface="Arial" pitchFamily="34" charset="0"/>
            </a:endParaRPr>
          </a:p>
        </p:txBody>
      </p:sp>
      <p:sp>
        <p:nvSpPr>
          <p:cNvPr id="13" name="Line 5"/>
          <p:cNvSpPr>
            <a:spLocks noChangeShapeType="1"/>
          </p:cNvSpPr>
          <p:nvPr userDrawn="1"/>
        </p:nvSpPr>
        <p:spPr bwMode="auto">
          <a:xfrm>
            <a:off x="395288" y="609600"/>
            <a:ext cx="8353425" cy="0"/>
          </a:xfrm>
          <a:prstGeom prst="line">
            <a:avLst/>
          </a:prstGeom>
          <a:noFill/>
          <a:ln w="9525">
            <a:solidFill>
              <a:srgbClr val="2FADDF"/>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4" name="Rectangle 13"/>
          <p:cNvSpPr/>
          <p:nvPr userDrawn="1"/>
        </p:nvSpPr>
        <p:spPr>
          <a:xfrm>
            <a:off x="381000" y="685800"/>
            <a:ext cx="8305800" cy="830997"/>
          </a:xfrm>
          <a:prstGeom prst="rect">
            <a:avLst/>
          </a:prstGeom>
        </p:spPr>
        <p:txBody>
          <a:bodyPr wrap="square">
            <a:spAutoFit/>
          </a:bodyPr>
          <a:lstStyle/>
          <a:p>
            <a:r>
              <a:rPr lang="en-US" sz="1200" b="1" kern="1200" dirty="0" smtClean="0">
                <a:solidFill>
                  <a:schemeClr val="tx1"/>
                </a:solidFill>
                <a:effectLst/>
                <a:latin typeface="Arial" pitchFamily="34" charset="0"/>
                <a:ea typeface="+mn-ea"/>
                <a:cs typeface="Arial" pitchFamily="34" charset="0"/>
              </a:rPr>
              <a:t>Each proposed IEEE 802 LMSC standard shall have broad market potential.  At a minimum, address the following areas:</a:t>
            </a:r>
          </a:p>
          <a:p>
            <a:pPr marL="450850" lvl="0" indent="-222250">
              <a:buFont typeface="+mj-lt"/>
              <a:buAutoNum type="alphaLcParenR"/>
            </a:pPr>
            <a:r>
              <a:rPr lang="en-US" sz="1200" b="1" kern="1200" dirty="0" smtClean="0">
                <a:solidFill>
                  <a:schemeClr val="tx1"/>
                </a:solidFill>
                <a:effectLst/>
                <a:latin typeface="Arial" pitchFamily="34" charset="0"/>
                <a:ea typeface="+mn-ea"/>
                <a:cs typeface="Arial" pitchFamily="34" charset="0"/>
              </a:rPr>
              <a:t>Broad sets of applicability.</a:t>
            </a:r>
          </a:p>
          <a:p>
            <a:pPr marL="450850" lvl="0" indent="-222250">
              <a:buFont typeface="+mj-lt"/>
              <a:buAutoNum type="alphaLcParenR"/>
            </a:pPr>
            <a:r>
              <a:rPr lang="en-US" sz="1200" b="1" kern="1200" dirty="0" smtClean="0">
                <a:solidFill>
                  <a:schemeClr val="tx1"/>
                </a:solidFill>
                <a:effectLst/>
                <a:latin typeface="Arial" pitchFamily="34" charset="0"/>
                <a:ea typeface="+mn-ea"/>
                <a:cs typeface="Arial" pitchFamily="34" charset="0"/>
              </a:rPr>
              <a:t>Multiple vendors and numerous users.</a:t>
            </a:r>
          </a:p>
        </p:txBody>
      </p:sp>
    </p:spTree>
    <p:extLst>
      <p:ext uri="{BB962C8B-B14F-4D97-AF65-F5344CB8AC3E}">
        <p14:creationId xmlns="" xmlns:p14="http://schemas.microsoft.com/office/powerpoint/2010/main" val="3310240421"/>
      </p:ext>
    </p:extLst>
  </p:cSld>
  <p:clrMapOvr>
    <a:masterClrMapping/>
  </p:clrMapOvr>
</p:sldLayout>
</file>

<file path=ppt/slideLayouts/slideLayout303.xml><?xml version="1.0" encoding="utf-8"?>
<p:sldLayout xmlns:a="http://schemas.openxmlformats.org/drawingml/2006/main" xmlns:r="http://schemas.openxmlformats.org/officeDocument/2006/relationships" xmlns:p="http://schemas.openxmlformats.org/presentationml/2006/main" userDrawn="1">
  <p:cSld name="Compatibility">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2362200"/>
            <a:ext cx="8229600" cy="4191000"/>
          </a:xfrm>
        </p:spPr>
        <p:txBody>
          <a:bodyPr>
            <a:normAutofit/>
          </a:bodyPr>
          <a:lstStyle>
            <a:lvl1pPr>
              <a:defRPr sz="2400">
                <a:latin typeface="Arial" pitchFamily="34" charset="0"/>
                <a:cs typeface="Arial" pitchFamily="34" charset="0"/>
              </a:defRPr>
            </a:lvl1pPr>
            <a:lvl2pPr>
              <a:defRPr sz="2000">
                <a:latin typeface="Arial" pitchFamily="34" charset="0"/>
                <a:cs typeface="Arial" pitchFamily="34" charset="0"/>
              </a:defRPr>
            </a:lvl2pPr>
            <a:lvl3pPr>
              <a:defRPr sz="1800">
                <a:latin typeface="Arial" pitchFamily="34" charset="0"/>
                <a:cs typeface="Arial" pitchFamily="34" charset="0"/>
              </a:defRPr>
            </a:lvl3pPr>
            <a:lvl4pPr>
              <a:defRPr sz="1600">
                <a:latin typeface="Arial" pitchFamily="34" charset="0"/>
                <a:cs typeface="Arial" pitchFamily="34" charset="0"/>
              </a:defRPr>
            </a:lvl4pPr>
            <a:lvl5pPr>
              <a:defRPr sz="1600">
                <a:latin typeface="Arial" pitchFamily="34" charset="0"/>
                <a:cs typeface="Arial"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Rectangle 9"/>
          <p:cNvSpPr>
            <a:spLocks noChangeArrowheads="1"/>
          </p:cNvSpPr>
          <p:nvPr userDrawn="1"/>
        </p:nvSpPr>
        <p:spPr bwMode="auto">
          <a:xfrm>
            <a:off x="9525" y="6604000"/>
            <a:ext cx="9129713" cy="260350"/>
          </a:xfrm>
          <a:prstGeom prst="rect">
            <a:avLst/>
          </a:prstGeom>
          <a:solidFill>
            <a:srgbClr val="2FADDF"/>
          </a:solidFill>
          <a:ln w="9525">
            <a:solidFill>
              <a:srgbClr val="2FADDF"/>
            </a:solidFill>
            <a:miter lim="800000"/>
            <a:headEnd/>
            <a:tailEnd/>
          </a:ln>
          <a:effectLst/>
          <a:extLs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 name="Text Box 7"/>
          <p:cNvSpPr txBox="1">
            <a:spLocks noChangeArrowheads="1"/>
          </p:cNvSpPr>
          <p:nvPr userDrawn="1"/>
        </p:nvSpPr>
        <p:spPr bwMode="auto">
          <a:xfrm>
            <a:off x="7958138" y="6589713"/>
            <a:ext cx="1150937" cy="274637"/>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r" eaLnBrk="1" hangingPunct="1">
              <a:spcBef>
                <a:spcPct val="50000"/>
              </a:spcBef>
            </a:pPr>
            <a:r>
              <a:rPr lang="en-US" sz="1200">
                <a:solidFill>
                  <a:schemeClr val="bg1"/>
                </a:solidFill>
              </a:rPr>
              <a:t>Page </a:t>
            </a:r>
            <a:fld id="{8DFE05D3-CF26-44B5-90D0-8A720535764E}" type="slidenum">
              <a:rPr lang="en-US" sz="1200">
                <a:solidFill>
                  <a:schemeClr val="bg1"/>
                </a:solidFill>
              </a:rPr>
              <a:pPr algn="r" eaLnBrk="1" hangingPunct="1">
                <a:spcBef>
                  <a:spcPct val="50000"/>
                </a:spcBef>
              </a:pPr>
              <a:t>‹#›</a:t>
            </a:fld>
            <a:endParaRPr lang="en-US" sz="1200">
              <a:solidFill>
                <a:schemeClr val="bg1"/>
              </a:solidFill>
            </a:endParaRPr>
          </a:p>
        </p:txBody>
      </p:sp>
      <p:sp>
        <p:nvSpPr>
          <p:cNvPr id="9" name="Text Box 9"/>
          <p:cNvSpPr txBox="1">
            <a:spLocks noChangeArrowheads="1"/>
          </p:cNvSpPr>
          <p:nvPr userDrawn="1"/>
        </p:nvSpPr>
        <p:spPr bwMode="auto">
          <a:xfrm>
            <a:off x="0" y="6597650"/>
            <a:ext cx="9144000" cy="276999"/>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altLang="zh-CN" sz="1200" dirty="0" smtClean="0">
                <a:solidFill>
                  <a:schemeClr val="bg1"/>
                </a:solidFill>
              </a:rPr>
              <a:t>IEEE 802.3  YANG</a:t>
            </a:r>
            <a:r>
              <a:rPr lang="en-GB" altLang="zh-CN" sz="1200" baseline="0" dirty="0" smtClean="0">
                <a:solidFill>
                  <a:schemeClr val="bg1"/>
                </a:solidFill>
              </a:rPr>
              <a:t> Data Model(s) Study Group</a:t>
            </a:r>
            <a:r>
              <a:rPr lang="en-GB" altLang="zh-CN" sz="1200" dirty="0" smtClean="0">
                <a:solidFill>
                  <a:schemeClr val="bg1"/>
                </a:solidFill>
              </a:rPr>
              <a:t> </a:t>
            </a:r>
            <a:r>
              <a:rPr lang="en-GB" altLang="zh-CN" sz="1200" dirty="0" err="1" smtClean="0">
                <a:solidFill>
                  <a:schemeClr val="bg1"/>
                </a:solidFill>
              </a:rPr>
              <a:t>Adhoc</a:t>
            </a:r>
            <a:r>
              <a:rPr lang="en-GB" altLang="zh-CN" sz="1200" dirty="0" smtClean="0">
                <a:solidFill>
                  <a:schemeClr val="bg1"/>
                </a:solidFill>
              </a:rPr>
              <a:t> Draft</a:t>
            </a:r>
            <a:endParaRPr lang="en-US" altLang="zh-CN" sz="1200" dirty="0" smtClean="0">
              <a:solidFill>
                <a:schemeClr val="bg1"/>
              </a:solidFill>
            </a:endParaRPr>
          </a:p>
        </p:txBody>
      </p:sp>
      <p:sp>
        <p:nvSpPr>
          <p:cNvPr id="10" name="Text Box 8"/>
          <p:cNvSpPr txBox="1">
            <a:spLocks noChangeArrowheads="1"/>
          </p:cNvSpPr>
          <p:nvPr userDrawn="1"/>
        </p:nvSpPr>
        <p:spPr bwMode="auto">
          <a:xfrm>
            <a:off x="0" y="6589713"/>
            <a:ext cx="952056" cy="276999"/>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lgn="ctr">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GB" sz="1200" dirty="0">
                <a:solidFill>
                  <a:schemeClr val="bg1"/>
                </a:solidFill>
              </a:rPr>
              <a:t>Version </a:t>
            </a:r>
            <a:r>
              <a:rPr lang="en-GB" sz="1200" dirty="0" smtClean="0">
                <a:solidFill>
                  <a:schemeClr val="bg1"/>
                </a:solidFill>
              </a:rPr>
              <a:t>1.4</a:t>
            </a:r>
            <a:endParaRPr lang="en-US" sz="1200" dirty="0">
              <a:solidFill>
                <a:schemeClr val="bg1"/>
              </a:solidFill>
            </a:endParaRPr>
          </a:p>
        </p:txBody>
      </p:sp>
      <p:sp>
        <p:nvSpPr>
          <p:cNvPr id="12" name="TextBox 11"/>
          <p:cNvSpPr txBox="1"/>
          <p:nvPr userDrawn="1"/>
        </p:nvSpPr>
        <p:spPr>
          <a:xfrm>
            <a:off x="228600" y="0"/>
            <a:ext cx="8382000" cy="584775"/>
          </a:xfrm>
          <a:prstGeom prst="rect">
            <a:avLst/>
          </a:prstGeom>
          <a:noFill/>
        </p:spPr>
        <p:txBody>
          <a:bodyPr wrap="square" rtlCol="0">
            <a:spAutoFit/>
          </a:bodyPr>
          <a:lstStyle/>
          <a:p>
            <a:pPr algn="ctr"/>
            <a:r>
              <a:rPr lang="en-US" sz="3200" dirty="0" smtClean="0">
                <a:latin typeface="Arial" pitchFamily="34" charset="0"/>
                <a:cs typeface="Arial" pitchFamily="34" charset="0"/>
              </a:rPr>
              <a:t>Compatibility</a:t>
            </a:r>
            <a:endParaRPr lang="en-US" sz="3200" dirty="0">
              <a:latin typeface="Arial" pitchFamily="34" charset="0"/>
              <a:cs typeface="Arial" pitchFamily="34" charset="0"/>
            </a:endParaRPr>
          </a:p>
        </p:txBody>
      </p:sp>
      <p:sp>
        <p:nvSpPr>
          <p:cNvPr id="13" name="Line 5"/>
          <p:cNvSpPr>
            <a:spLocks noChangeShapeType="1"/>
          </p:cNvSpPr>
          <p:nvPr userDrawn="1"/>
        </p:nvSpPr>
        <p:spPr bwMode="auto">
          <a:xfrm>
            <a:off x="395288" y="609600"/>
            <a:ext cx="8353425" cy="0"/>
          </a:xfrm>
          <a:prstGeom prst="line">
            <a:avLst/>
          </a:prstGeom>
          <a:noFill/>
          <a:ln w="9525">
            <a:solidFill>
              <a:srgbClr val="2FADDF"/>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4" name="Rectangle 13"/>
          <p:cNvSpPr/>
          <p:nvPr userDrawn="1"/>
        </p:nvSpPr>
        <p:spPr>
          <a:xfrm>
            <a:off x="381000" y="685800"/>
            <a:ext cx="8305800" cy="1569660"/>
          </a:xfrm>
          <a:prstGeom prst="rect">
            <a:avLst/>
          </a:prstGeom>
        </p:spPr>
        <p:txBody>
          <a:bodyPr wrap="square">
            <a:spAutoFit/>
          </a:bodyPr>
          <a:lstStyle/>
          <a:p>
            <a:r>
              <a:rPr lang="en-US" sz="1200" b="1" kern="1200" dirty="0" smtClean="0">
                <a:solidFill>
                  <a:schemeClr val="tx1"/>
                </a:solidFill>
                <a:effectLst/>
                <a:latin typeface="Arial" pitchFamily="34" charset="0"/>
                <a:ea typeface="+mn-ea"/>
                <a:cs typeface="Arial" pitchFamily="34" charset="0"/>
              </a:rPr>
              <a:t>Each proposed IEEE 802 LMSC standard should be in conformance with IEEE </a:t>
            </a:r>
            <a:r>
              <a:rPr lang="en-US" sz="1200" b="1" kern="1200" dirty="0" err="1" smtClean="0">
                <a:solidFill>
                  <a:schemeClr val="tx1"/>
                </a:solidFill>
                <a:effectLst/>
                <a:latin typeface="Arial" pitchFamily="34" charset="0"/>
                <a:ea typeface="+mn-ea"/>
                <a:cs typeface="Arial" pitchFamily="34" charset="0"/>
              </a:rPr>
              <a:t>Std</a:t>
            </a:r>
            <a:r>
              <a:rPr lang="en-US" sz="1200" b="1" kern="1200" dirty="0" smtClean="0">
                <a:solidFill>
                  <a:schemeClr val="tx1"/>
                </a:solidFill>
                <a:effectLst/>
                <a:latin typeface="Arial" pitchFamily="34" charset="0"/>
                <a:ea typeface="+mn-ea"/>
                <a:cs typeface="Arial" pitchFamily="34" charset="0"/>
              </a:rPr>
              <a:t> 802, IEEE 802.1AC, and IEEE 802.1Q. If any variances in conformance emerge, they shall be thoroughly disclosed and reviewed with IEEE 802.1 WG prior to submitting a PAR to the Sponsor.</a:t>
            </a:r>
          </a:p>
          <a:p>
            <a:pPr marL="457200" indent="-228600"/>
            <a:r>
              <a:rPr lang="en-US" sz="1200" b="1" kern="1200" dirty="0" smtClean="0">
                <a:solidFill>
                  <a:schemeClr val="tx1"/>
                </a:solidFill>
                <a:effectLst/>
                <a:latin typeface="Arial" pitchFamily="34" charset="0"/>
                <a:ea typeface="+mn-ea"/>
                <a:cs typeface="Arial" pitchFamily="34" charset="0"/>
              </a:rPr>
              <a:t>a)	Will the proposed standard comply with IEEE </a:t>
            </a:r>
            <a:r>
              <a:rPr lang="en-US" sz="1200" b="1" kern="1200" dirty="0" err="1" smtClean="0">
                <a:solidFill>
                  <a:schemeClr val="tx1"/>
                </a:solidFill>
                <a:effectLst/>
                <a:latin typeface="Arial" pitchFamily="34" charset="0"/>
                <a:ea typeface="+mn-ea"/>
                <a:cs typeface="Arial" pitchFamily="34" charset="0"/>
              </a:rPr>
              <a:t>Std</a:t>
            </a:r>
            <a:r>
              <a:rPr lang="en-US" sz="1200" b="1" kern="1200" dirty="0" smtClean="0">
                <a:solidFill>
                  <a:schemeClr val="tx1"/>
                </a:solidFill>
                <a:effectLst/>
                <a:latin typeface="Arial" pitchFamily="34" charset="0"/>
                <a:ea typeface="+mn-ea"/>
                <a:cs typeface="Arial" pitchFamily="34" charset="0"/>
              </a:rPr>
              <a:t> 802, IEEE </a:t>
            </a:r>
            <a:r>
              <a:rPr lang="en-US" sz="1200" b="1" kern="1200" dirty="0" err="1" smtClean="0">
                <a:solidFill>
                  <a:schemeClr val="tx1"/>
                </a:solidFill>
                <a:effectLst/>
                <a:latin typeface="Arial" pitchFamily="34" charset="0"/>
                <a:ea typeface="+mn-ea"/>
                <a:cs typeface="Arial" pitchFamily="34" charset="0"/>
              </a:rPr>
              <a:t>Std</a:t>
            </a:r>
            <a:r>
              <a:rPr lang="en-US" sz="1200" b="1" kern="1200" dirty="0" smtClean="0">
                <a:solidFill>
                  <a:schemeClr val="tx1"/>
                </a:solidFill>
                <a:effectLst/>
                <a:latin typeface="Arial" pitchFamily="34" charset="0"/>
                <a:ea typeface="+mn-ea"/>
                <a:cs typeface="Arial" pitchFamily="34" charset="0"/>
              </a:rPr>
              <a:t> 802.1AC and IEEE </a:t>
            </a:r>
            <a:r>
              <a:rPr lang="en-US" sz="1200" b="1" kern="1200" dirty="0" err="1" smtClean="0">
                <a:solidFill>
                  <a:schemeClr val="tx1"/>
                </a:solidFill>
                <a:effectLst/>
                <a:latin typeface="Arial" pitchFamily="34" charset="0"/>
                <a:ea typeface="+mn-ea"/>
                <a:cs typeface="Arial" pitchFamily="34" charset="0"/>
              </a:rPr>
              <a:t>Std</a:t>
            </a:r>
            <a:r>
              <a:rPr lang="en-US" sz="1200" b="1" kern="1200" dirty="0" smtClean="0">
                <a:solidFill>
                  <a:schemeClr val="tx1"/>
                </a:solidFill>
                <a:effectLst/>
                <a:latin typeface="Arial" pitchFamily="34" charset="0"/>
                <a:ea typeface="+mn-ea"/>
                <a:cs typeface="Arial" pitchFamily="34" charset="0"/>
              </a:rPr>
              <a:t> 802.1Q?</a:t>
            </a:r>
          </a:p>
          <a:p>
            <a:pPr marL="450850" indent="-222250">
              <a:buAutoNum type="alphaLcParenR" startAt="2"/>
            </a:pPr>
            <a:r>
              <a:rPr lang="en-US" sz="1200" b="1" kern="1200" dirty="0" smtClean="0">
                <a:solidFill>
                  <a:schemeClr val="tx1"/>
                </a:solidFill>
                <a:effectLst/>
                <a:latin typeface="Arial" pitchFamily="34" charset="0"/>
                <a:ea typeface="+mn-ea"/>
                <a:cs typeface="Arial" pitchFamily="34" charset="0"/>
              </a:rPr>
              <a:t>If the answer to a) is “no”, supply the response from the IEEE 802.1 WG.</a:t>
            </a:r>
          </a:p>
          <a:p>
            <a:pPr marL="450850" indent="-222250">
              <a:buAutoNum type="alphaLcParenR" startAt="2"/>
            </a:pPr>
            <a:r>
              <a:rPr lang="en-US" sz="1200" b="1" kern="1200" dirty="0" smtClean="0">
                <a:solidFill>
                  <a:srgbClr val="0070C0"/>
                </a:solidFill>
                <a:effectLst/>
                <a:latin typeface="Arial" pitchFamily="34" charset="0"/>
                <a:ea typeface="+mn-ea"/>
                <a:cs typeface="Arial" pitchFamily="34" charset="0"/>
              </a:rPr>
              <a:t>Compatibility with IEEE </a:t>
            </a:r>
            <a:r>
              <a:rPr lang="en-US" sz="1200" b="1" kern="1200" dirty="0" err="1" smtClean="0">
                <a:solidFill>
                  <a:srgbClr val="0070C0"/>
                </a:solidFill>
                <a:effectLst/>
                <a:latin typeface="Arial" pitchFamily="34" charset="0"/>
                <a:ea typeface="+mn-ea"/>
                <a:cs typeface="Arial" pitchFamily="34" charset="0"/>
              </a:rPr>
              <a:t>Std</a:t>
            </a:r>
            <a:r>
              <a:rPr lang="en-US" sz="1200" b="1" kern="1200" dirty="0" smtClean="0">
                <a:solidFill>
                  <a:srgbClr val="0070C0"/>
                </a:solidFill>
                <a:effectLst/>
                <a:latin typeface="Arial" pitchFamily="34" charset="0"/>
                <a:ea typeface="+mn-ea"/>
                <a:cs typeface="Arial" pitchFamily="34" charset="0"/>
              </a:rPr>
              <a:t> 802.3</a:t>
            </a:r>
          </a:p>
          <a:p>
            <a:pPr marL="450850" indent="-222250">
              <a:buAutoNum type="alphaLcParenR" startAt="2"/>
            </a:pPr>
            <a:r>
              <a:rPr lang="en-US" sz="1200" b="1" kern="1200" dirty="0" smtClean="0">
                <a:solidFill>
                  <a:srgbClr val="0070C0"/>
                </a:solidFill>
                <a:effectLst/>
                <a:latin typeface="Arial" pitchFamily="34" charset="0"/>
                <a:ea typeface="+mn-ea"/>
                <a:cs typeface="Arial" pitchFamily="34" charset="0"/>
              </a:rPr>
              <a:t>Conformance with the IEEE </a:t>
            </a:r>
            <a:r>
              <a:rPr lang="en-US" sz="1200" b="1" kern="1200" dirty="0" err="1" smtClean="0">
                <a:solidFill>
                  <a:srgbClr val="0070C0"/>
                </a:solidFill>
                <a:effectLst/>
                <a:latin typeface="Arial" pitchFamily="34" charset="0"/>
                <a:ea typeface="+mn-ea"/>
                <a:cs typeface="Arial" pitchFamily="34" charset="0"/>
              </a:rPr>
              <a:t>Std</a:t>
            </a:r>
            <a:r>
              <a:rPr lang="en-US" sz="1200" b="1" kern="1200" dirty="0" smtClean="0">
                <a:solidFill>
                  <a:srgbClr val="0070C0"/>
                </a:solidFill>
                <a:effectLst/>
                <a:latin typeface="Arial" pitchFamily="34" charset="0"/>
                <a:ea typeface="+mn-ea"/>
                <a:cs typeface="Arial" pitchFamily="34" charset="0"/>
              </a:rPr>
              <a:t> 802.3 MAC</a:t>
            </a:r>
          </a:p>
          <a:p>
            <a:pPr marL="450850" indent="-222250">
              <a:buAutoNum type="alphaLcParenR" startAt="2"/>
            </a:pPr>
            <a:r>
              <a:rPr lang="en-US" sz="1200" b="1" kern="1200" dirty="0" smtClean="0">
                <a:solidFill>
                  <a:srgbClr val="0070C0"/>
                </a:solidFill>
                <a:effectLst/>
                <a:latin typeface="Arial" pitchFamily="34" charset="0"/>
                <a:ea typeface="+mn-ea"/>
                <a:cs typeface="Arial" pitchFamily="34" charset="0"/>
              </a:rPr>
              <a:t>Managed object definitions compatible with SNMP</a:t>
            </a:r>
          </a:p>
        </p:txBody>
      </p:sp>
    </p:spTree>
    <p:extLst>
      <p:ext uri="{BB962C8B-B14F-4D97-AF65-F5344CB8AC3E}">
        <p14:creationId xmlns="" xmlns:p14="http://schemas.microsoft.com/office/powerpoint/2010/main" val="3310240421"/>
      </p:ext>
    </p:extLst>
  </p:cSld>
  <p:clrMapOvr>
    <a:masterClrMapping/>
  </p:clrMapOvr>
</p:sldLayout>
</file>

<file path=ppt/slideLayouts/slideLayout304.xml><?xml version="1.0" encoding="utf-8"?>
<p:sldLayout xmlns:a="http://schemas.openxmlformats.org/drawingml/2006/main" xmlns:r="http://schemas.openxmlformats.org/officeDocument/2006/relationships" xmlns:p="http://schemas.openxmlformats.org/presentationml/2006/main" userDrawn="1">
  <p:cSld name="Distinct Identity">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600200"/>
            <a:ext cx="8229600" cy="4953001"/>
          </a:xfrm>
        </p:spPr>
        <p:txBody>
          <a:bodyPr>
            <a:normAutofit/>
          </a:bodyPr>
          <a:lstStyle>
            <a:lvl1pPr>
              <a:defRPr sz="2400">
                <a:latin typeface="Arial" pitchFamily="34" charset="0"/>
                <a:cs typeface="Arial" pitchFamily="34" charset="0"/>
              </a:defRPr>
            </a:lvl1pPr>
            <a:lvl2pPr>
              <a:defRPr sz="2000">
                <a:latin typeface="Arial" pitchFamily="34" charset="0"/>
                <a:cs typeface="Arial" pitchFamily="34" charset="0"/>
              </a:defRPr>
            </a:lvl2pPr>
            <a:lvl3pPr>
              <a:defRPr sz="1800">
                <a:latin typeface="Arial" pitchFamily="34" charset="0"/>
                <a:cs typeface="Arial" pitchFamily="34" charset="0"/>
              </a:defRPr>
            </a:lvl3pPr>
            <a:lvl4pPr>
              <a:defRPr sz="1600">
                <a:latin typeface="Arial" pitchFamily="34" charset="0"/>
                <a:cs typeface="Arial" pitchFamily="34" charset="0"/>
              </a:defRPr>
            </a:lvl4pPr>
            <a:lvl5pPr>
              <a:defRPr sz="1600">
                <a:latin typeface="Arial" pitchFamily="34" charset="0"/>
                <a:cs typeface="Arial"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Rectangle 9"/>
          <p:cNvSpPr>
            <a:spLocks noChangeArrowheads="1"/>
          </p:cNvSpPr>
          <p:nvPr userDrawn="1"/>
        </p:nvSpPr>
        <p:spPr bwMode="auto">
          <a:xfrm>
            <a:off x="9525" y="6604000"/>
            <a:ext cx="9129713" cy="260350"/>
          </a:xfrm>
          <a:prstGeom prst="rect">
            <a:avLst/>
          </a:prstGeom>
          <a:solidFill>
            <a:srgbClr val="2FADDF"/>
          </a:solidFill>
          <a:ln w="9525">
            <a:solidFill>
              <a:srgbClr val="2FADDF"/>
            </a:solidFill>
            <a:miter lim="800000"/>
            <a:headEnd/>
            <a:tailEnd/>
          </a:ln>
          <a:effectLst/>
          <a:extLs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 name="Text Box 7"/>
          <p:cNvSpPr txBox="1">
            <a:spLocks noChangeArrowheads="1"/>
          </p:cNvSpPr>
          <p:nvPr userDrawn="1"/>
        </p:nvSpPr>
        <p:spPr bwMode="auto">
          <a:xfrm>
            <a:off x="7958138" y="6589713"/>
            <a:ext cx="1150937" cy="274637"/>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r" eaLnBrk="1" hangingPunct="1">
              <a:spcBef>
                <a:spcPct val="50000"/>
              </a:spcBef>
            </a:pPr>
            <a:r>
              <a:rPr lang="en-US" sz="1200">
                <a:solidFill>
                  <a:schemeClr val="bg1"/>
                </a:solidFill>
              </a:rPr>
              <a:t>Page </a:t>
            </a:r>
            <a:fld id="{8DFE05D3-CF26-44B5-90D0-8A720535764E}" type="slidenum">
              <a:rPr lang="en-US" sz="1200">
                <a:solidFill>
                  <a:schemeClr val="bg1"/>
                </a:solidFill>
              </a:rPr>
              <a:pPr algn="r" eaLnBrk="1" hangingPunct="1">
                <a:spcBef>
                  <a:spcPct val="50000"/>
                </a:spcBef>
              </a:pPr>
              <a:t>‹#›</a:t>
            </a:fld>
            <a:endParaRPr lang="en-US" sz="1200">
              <a:solidFill>
                <a:schemeClr val="bg1"/>
              </a:solidFill>
            </a:endParaRPr>
          </a:p>
        </p:txBody>
      </p:sp>
      <p:sp>
        <p:nvSpPr>
          <p:cNvPr id="9" name="Text Box 9"/>
          <p:cNvSpPr txBox="1">
            <a:spLocks noChangeArrowheads="1"/>
          </p:cNvSpPr>
          <p:nvPr userDrawn="1"/>
        </p:nvSpPr>
        <p:spPr bwMode="auto">
          <a:xfrm>
            <a:off x="0" y="6597650"/>
            <a:ext cx="9144000" cy="276999"/>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altLang="zh-CN" sz="1200" dirty="0" smtClean="0">
                <a:solidFill>
                  <a:schemeClr val="bg1"/>
                </a:solidFill>
              </a:rPr>
              <a:t>IEEE 802.3  YANG</a:t>
            </a:r>
            <a:r>
              <a:rPr lang="en-GB" altLang="zh-CN" sz="1200" baseline="0" dirty="0" smtClean="0">
                <a:solidFill>
                  <a:schemeClr val="bg1"/>
                </a:solidFill>
              </a:rPr>
              <a:t> Data Model(s) Study Group</a:t>
            </a:r>
            <a:r>
              <a:rPr lang="en-GB" altLang="zh-CN" sz="1200" dirty="0" smtClean="0">
                <a:solidFill>
                  <a:schemeClr val="bg1"/>
                </a:solidFill>
              </a:rPr>
              <a:t> </a:t>
            </a:r>
            <a:r>
              <a:rPr lang="en-GB" altLang="zh-CN" sz="1200" dirty="0" err="1" smtClean="0">
                <a:solidFill>
                  <a:schemeClr val="bg1"/>
                </a:solidFill>
              </a:rPr>
              <a:t>Adhoc</a:t>
            </a:r>
            <a:r>
              <a:rPr lang="en-GB" altLang="zh-CN" sz="1200" dirty="0" smtClean="0">
                <a:solidFill>
                  <a:schemeClr val="bg1"/>
                </a:solidFill>
              </a:rPr>
              <a:t> Draft</a:t>
            </a:r>
            <a:endParaRPr lang="en-US" altLang="zh-CN" sz="1200" dirty="0" smtClean="0">
              <a:solidFill>
                <a:schemeClr val="bg1"/>
              </a:solidFill>
            </a:endParaRPr>
          </a:p>
        </p:txBody>
      </p:sp>
      <p:sp>
        <p:nvSpPr>
          <p:cNvPr id="10" name="Text Box 8"/>
          <p:cNvSpPr txBox="1">
            <a:spLocks noChangeArrowheads="1"/>
          </p:cNvSpPr>
          <p:nvPr userDrawn="1"/>
        </p:nvSpPr>
        <p:spPr bwMode="auto">
          <a:xfrm>
            <a:off x="0" y="6589713"/>
            <a:ext cx="952056" cy="276999"/>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lgn="ctr">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GB" sz="1200" dirty="0">
                <a:solidFill>
                  <a:schemeClr val="bg1"/>
                </a:solidFill>
              </a:rPr>
              <a:t>Version </a:t>
            </a:r>
            <a:r>
              <a:rPr lang="en-GB" sz="1200" dirty="0" smtClean="0">
                <a:solidFill>
                  <a:schemeClr val="bg1"/>
                </a:solidFill>
              </a:rPr>
              <a:t>1.4</a:t>
            </a:r>
            <a:endParaRPr lang="en-US" sz="1200" dirty="0">
              <a:solidFill>
                <a:schemeClr val="bg1"/>
              </a:solidFill>
            </a:endParaRPr>
          </a:p>
        </p:txBody>
      </p:sp>
      <p:sp>
        <p:nvSpPr>
          <p:cNvPr id="12" name="TextBox 11"/>
          <p:cNvSpPr txBox="1"/>
          <p:nvPr userDrawn="1"/>
        </p:nvSpPr>
        <p:spPr>
          <a:xfrm>
            <a:off x="228600" y="0"/>
            <a:ext cx="8382000" cy="584775"/>
          </a:xfrm>
          <a:prstGeom prst="rect">
            <a:avLst/>
          </a:prstGeom>
          <a:noFill/>
        </p:spPr>
        <p:txBody>
          <a:bodyPr wrap="square" rtlCol="0">
            <a:spAutoFit/>
          </a:bodyPr>
          <a:lstStyle/>
          <a:p>
            <a:pPr algn="ctr"/>
            <a:r>
              <a:rPr lang="en-US" sz="3200" dirty="0" smtClean="0">
                <a:latin typeface="Arial" pitchFamily="34" charset="0"/>
                <a:cs typeface="Arial" pitchFamily="34" charset="0"/>
              </a:rPr>
              <a:t>Distinct Identity</a:t>
            </a:r>
            <a:endParaRPr lang="en-US" sz="3200" dirty="0">
              <a:latin typeface="Arial" pitchFamily="34" charset="0"/>
              <a:cs typeface="Arial" pitchFamily="34" charset="0"/>
            </a:endParaRPr>
          </a:p>
        </p:txBody>
      </p:sp>
      <p:sp>
        <p:nvSpPr>
          <p:cNvPr id="13" name="Line 5"/>
          <p:cNvSpPr>
            <a:spLocks noChangeShapeType="1"/>
          </p:cNvSpPr>
          <p:nvPr userDrawn="1"/>
        </p:nvSpPr>
        <p:spPr bwMode="auto">
          <a:xfrm>
            <a:off x="395288" y="609600"/>
            <a:ext cx="8353425" cy="0"/>
          </a:xfrm>
          <a:prstGeom prst="line">
            <a:avLst/>
          </a:prstGeom>
          <a:noFill/>
          <a:ln w="9525">
            <a:solidFill>
              <a:srgbClr val="2FADDF"/>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4" name="Rectangle 13"/>
          <p:cNvSpPr/>
          <p:nvPr userDrawn="1"/>
        </p:nvSpPr>
        <p:spPr>
          <a:xfrm>
            <a:off x="381000" y="685800"/>
            <a:ext cx="8305800" cy="907941"/>
          </a:xfrm>
          <a:prstGeom prst="rect">
            <a:avLst/>
          </a:prstGeom>
        </p:spPr>
        <p:txBody>
          <a:bodyPr wrap="square">
            <a:spAutoFit/>
          </a:bodyPr>
          <a:lstStyle/>
          <a:p>
            <a:r>
              <a:rPr lang="en-US" sz="1200" b="1" kern="1200" dirty="0" smtClean="0">
                <a:solidFill>
                  <a:schemeClr val="tx1"/>
                </a:solidFill>
                <a:effectLst/>
                <a:latin typeface="Arial" pitchFamily="34" charset="0"/>
                <a:ea typeface="+mn-ea"/>
                <a:cs typeface="Arial" pitchFamily="34" charset="0"/>
              </a:rPr>
              <a:t>Each proposed IEEE 802 LMSC standard shall provide evidence of a distinct identity. Identify standards and standards projects with similar scopes and for each one describe why the proposed project is substantially different.</a:t>
            </a:r>
          </a:p>
          <a:p>
            <a:pPr>
              <a:spcBef>
                <a:spcPts val="600"/>
              </a:spcBef>
            </a:pPr>
            <a:r>
              <a:rPr lang="en-US" sz="1200" b="1" kern="1200" dirty="0" smtClean="0">
                <a:solidFill>
                  <a:srgbClr val="0070C0"/>
                </a:solidFill>
                <a:effectLst/>
                <a:latin typeface="Arial" pitchFamily="34" charset="0"/>
                <a:ea typeface="+mn-ea"/>
                <a:cs typeface="Arial" pitchFamily="34" charset="0"/>
              </a:rPr>
              <a:t>Substantially different from other IEEE 802.3 specifications / solutions.</a:t>
            </a:r>
            <a:endParaRPr lang="en-US" sz="1200" b="1" kern="1200" dirty="0">
              <a:solidFill>
                <a:srgbClr val="0070C0"/>
              </a:solidFill>
              <a:effectLst/>
              <a:latin typeface="Arial" pitchFamily="34" charset="0"/>
              <a:ea typeface="+mn-ea"/>
              <a:cs typeface="Arial" pitchFamily="34" charset="0"/>
            </a:endParaRPr>
          </a:p>
        </p:txBody>
      </p:sp>
    </p:spTree>
    <p:extLst>
      <p:ext uri="{BB962C8B-B14F-4D97-AF65-F5344CB8AC3E}">
        <p14:creationId xmlns="" xmlns:p14="http://schemas.microsoft.com/office/powerpoint/2010/main" val="3310240421"/>
      </p:ext>
    </p:extLst>
  </p:cSld>
  <p:clrMapOvr>
    <a:masterClrMapping/>
  </p:clrMapOvr>
</p:sldLayout>
</file>

<file path=ppt/slideLayouts/slideLayout305.xml><?xml version="1.0" encoding="utf-8"?>
<p:sldLayout xmlns:a="http://schemas.openxmlformats.org/drawingml/2006/main" xmlns:r="http://schemas.openxmlformats.org/officeDocument/2006/relationships" xmlns:p="http://schemas.openxmlformats.org/presentationml/2006/main" userDrawn="1">
  <p:cSld name="Technical Feasibility">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676401"/>
            <a:ext cx="8229600" cy="4876800"/>
          </a:xfrm>
        </p:spPr>
        <p:txBody>
          <a:bodyPr>
            <a:normAutofit/>
          </a:bodyPr>
          <a:lstStyle>
            <a:lvl1pPr>
              <a:defRPr sz="2400">
                <a:latin typeface="Arial" pitchFamily="34" charset="0"/>
                <a:cs typeface="Arial" pitchFamily="34" charset="0"/>
              </a:defRPr>
            </a:lvl1pPr>
            <a:lvl2pPr>
              <a:defRPr sz="2000">
                <a:latin typeface="Arial" pitchFamily="34" charset="0"/>
                <a:cs typeface="Arial" pitchFamily="34" charset="0"/>
              </a:defRPr>
            </a:lvl2pPr>
            <a:lvl3pPr>
              <a:defRPr sz="1800">
                <a:latin typeface="Arial" pitchFamily="34" charset="0"/>
                <a:cs typeface="Arial" pitchFamily="34" charset="0"/>
              </a:defRPr>
            </a:lvl3pPr>
            <a:lvl4pPr>
              <a:defRPr sz="1600">
                <a:latin typeface="Arial" pitchFamily="34" charset="0"/>
                <a:cs typeface="Arial" pitchFamily="34" charset="0"/>
              </a:defRPr>
            </a:lvl4pPr>
            <a:lvl5pPr>
              <a:defRPr sz="1600">
                <a:latin typeface="Arial" pitchFamily="34" charset="0"/>
                <a:cs typeface="Arial"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Rectangle 9"/>
          <p:cNvSpPr>
            <a:spLocks noChangeArrowheads="1"/>
          </p:cNvSpPr>
          <p:nvPr userDrawn="1"/>
        </p:nvSpPr>
        <p:spPr bwMode="auto">
          <a:xfrm>
            <a:off x="9525" y="6604000"/>
            <a:ext cx="9129713" cy="260350"/>
          </a:xfrm>
          <a:prstGeom prst="rect">
            <a:avLst/>
          </a:prstGeom>
          <a:solidFill>
            <a:srgbClr val="2FADDF"/>
          </a:solidFill>
          <a:ln w="9525">
            <a:solidFill>
              <a:srgbClr val="2FADDF"/>
            </a:solidFill>
            <a:miter lim="800000"/>
            <a:headEnd/>
            <a:tailEnd/>
          </a:ln>
          <a:effectLst/>
          <a:extLs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 name="Text Box 7"/>
          <p:cNvSpPr txBox="1">
            <a:spLocks noChangeArrowheads="1"/>
          </p:cNvSpPr>
          <p:nvPr userDrawn="1"/>
        </p:nvSpPr>
        <p:spPr bwMode="auto">
          <a:xfrm>
            <a:off x="7958138" y="6589713"/>
            <a:ext cx="1150937" cy="274637"/>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r" eaLnBrk="1" hangingPunct="1">
              <a:spcBef>
                <a:spcPct val="50000"/>
              </a:spcBef>
            </a:pPr>
            <a:r>
              <a:rPr lang="en-US" sz="1200">
                <a:solidFill>
                  <a:schemeClr val="bg1"/>
                </a:solidFill>
              </a:rPr>
              <a:t>Page </a:t>
            </a:r>
            <a:fld id="{8DFE05D3-CF26-44B5-90D0-8A720535764E}" type="slidenum">
              <a:rPr lang="en-US" sz="1200">
                <a:solidFill>
                  <a:schemeClr val="bg1"/>
                </a:solidFill>
              </a:rPr>
              <a:pPr algn="r" eaLnBrk="1" hangingPunct="1">
                <a:spcBef>
                  <a:spcPct val="50000"/>
                </a:spcBef>
              </a:pPr>
              <a:t>‹#›</a:t>
            </a:fld>
            <a:endParaRPr lang="en-US" sz="1200">
              <a:solidFill>
                <a:schemeClr val="bg1"/>
              </a:solidFill>
            </a:endParaRPr>
          </a:p>
        </p:txBody>
      </p:sp>
      <p:sp>
        <p:nvSpPr>
          <p:cNvPr id="9" name="Text Box 9"/>
          <p:cNvSpPr txBox="1">
            <a:spLocks noChangeArrowheads="1"/>
          </p:cNvSpPr>
          <p:nvPr userDrawn="1"/>
        </p:nvSpPr>
        <p:spPr bwMode="auto">
          <a:xfrm>
            <a:off x="0" y="6597650"/>
            <a:ext cx="9144000" cy="276999"/>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altLang="zh-CN" sz="1200" dirty="0" smtClean="0">
                <a:solidFill>
                  <a:schemeClr val="bg1"/>
                </a:solidFill>
              </a:rPr>
              <a:t>IEEE 802.3  YANG</a:t>
            </a:r>
            <a:r>
              <a:rPr lang="en-GB" altLang="zh-CN" sz="1200" baseline="0" dirty="0" smtClean="0">
                <a:solidFill>
                  <a:schemeClr val="bg1"/>
                </a:solidFill>
              </a:rPr>
              <a:t> Data Model(s) Study Group</a:t>
            </a:r>
            <a:r>
              <a:rPr lang="en-GB" altLang="zh-CN" sz="1200" dirty="0" smtClean="0">
                <a:solidFill>
                  <a:schemeClr val="bg1"/>
                </a:solidFill>
              </a:rPr>
              <a:t> </a:t>
            </a:r>
            <a:r>
              <a:rPr lang="en-GB" altLang="zh-CN" sz="1200" dirty="0" err="1" smtClean="0">
                <a:solidFill>
                  <a:schemeClr val="bg1"/>
                </a:solidFill>
              </a:rPr>
              <a:t>Adhoc</a:t>
            </a:r>
            <a:r>
              <a:rPr lang="en-GB" altLang="zh-CN" sz="1200" dirty="0" smtClean="0">
                <a:solidFill>
                  <a:schemeClr val="bg1"/>
                </a:solidFill>
              </a:rPr>
              <a:t> Draft</a:t>
            </a:r>
            <a:endParaRPr lang="en-US" altLang="zh-CN" sz="1200" dirty="0" smtClean="0">
              <a:solidFill>
                <a:schemeClr val="bg1"/>
              </a:solidFill>
            </a:endParaRPr>
          </a:p>
        </p:txBody>
      </p:sp>
      <p:sp>
        <p:nvSpPr>
          <p:cNvPr id="10" name="Text Box 8"/>
          <p:cNvSpPr txBox="1">
            <a:spLocks noChangeArrowheads="1"/>
          </p:cNvSpPr>
          <p:nvPr userDrawn="1"/>
        </p:nvSpPr>
        <p:spPr bwMode="auto">
          <a:xfrm>
            <a:off x="0" y="6589713"/>
            <a:ext cx="952056" cy="276999"/>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lgn="ctr">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GB" sz="1200" dirty="0">
                <a:solidFill>
                  <a:schemeClr val="bg1"/>
                </a:solidFill>
              </a:rPr>
              <a:t>Version </a:t>
            </a:r>
            <a:r>
              <a:rPr lang="en-GB" sz="1200" dirty="0" smtClean="0">
                <a:solidFill>
                  <a:schemeClr val="bg1"/>
                </a:solidFill>
              </a:rPr>
              <a:t>1.4</a:t>
            </a:r>
            <a:endParaRPr lang="en-US" sz="1200" dirty="0">
              <a:solidFill>
                <a:schemeClr val="bg1"/>
              </a:solidFill>
            </a:endParaRPr>
          </a:p>
        </p:txBody>
      </p:sp>
      <p:sp>
        <p:nvSpPr>
          <p:cNvPr id="12" name="TextBox 11"/>
          <p:cNvSpPr txBox="1"/>
          <p:nvPr userDrawn="1"/>
        </p:nvSpPr>
        <p:spPr>
          <a:xfrm>
            <a:off x="228600" y="0"/>
            <a:ext cx="8382000" cy="584775"/>
          </a:xfrm>
          <a:prstGeom prst="rect">
            <a:avLst/>
          </a:prstGeom>
          <a:noFill/>
        </p:spPr>
        <p:txBody>
          <a:bodyPr wrap="square" rtlCol="0">
            <a:spAutoFit/>
          </a:bodyPr>
          <a:lstStyle/>
          <a:p>
            <a:pPr algn="ctr"/>
            <a:r>
              <a:rPr lang="en-US" sz="3200" dirty="0" smtClean="0">
                <a:latin typeface="Arial" pitchFamily="34" charset="0"/>
                <a:cs typeface="Arial" pitchFamily="34" charset="0"/>
              </a:rPr>
              <a:t>Technical Feasibility</a:t>
            </a:r>
            <a:endParaRPr lang="en-US" sz="3200" dirty="0">
              <a:latin typeface="Arial" pitchFamily="34" charset="0"/>
              <a:cs typeface="Arial" pitchFamily="34" charset="0"/>
            </a:endParaRPr>
          </a:p>
        </p:txBody>
      </p:sp>
      <p:sp>
        <p:nvSpPr>
          <p:cNvPr id="13" name="Line 5"/>
          <p:cNvSpPr>
            <a:spLocks noChangeShapeType="1"/>
          </p:cNvSpPr>
          <p:nvPr userDrawn="1"/>
        </p:nvSpPr>
        <p:spPr bwMode="auto">
          <a:xfrm>
            <a:off x="395288" y="609600"/>
            <a:ext cx="8353425" cy="0"/>
          </a:xfrm>
          <a:prstGeom prst="line">
            <a:avLst/>
          </a:prstGeom>
          <a:noFill/>
          <a:ln w="9525">
            <a:solidFill>
              <a:srgbClr val="2FADDF"/>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4" name="Rectangle 13"/>
          <p:cNvSpPr/>
          <p:nvPr userDrawn="1"/>
        </p:nvSpPr>
        <p:spPr>
          <a:xfrm>
            <a:off x="381000" y="609600"/>
            <a:ext cx="8305800" cy="1015663"/>
          </a:xfrm>
          <a:prstGeom prst="rect">
            <a:avLst/>
          </a:prstGeom>
        </p:spPr>
        <p:txBody>
          <a:bodyPr wrap="square">
            <a:spAutoFit/>
          </a:bodyPr>
          <a:lstStyle/>
          <a:p>
            <a:r>
              <a:rPr lang="en-US" sz="1200" b="1" kern="1200" dirty="0" smtClean="0">
                <a:solidFill>
                  <a:schemeClr val="tx1"/>
                </a:solidFill>
                <a:effectLst/>
                <a:latin typeface="Arial" pitchFamily="34" charset="0"/>
                <a:ea typeface="+mn-ea"/>
                <a:cs typeface="Arial" pitchFamily="34" charset="0"/>
              </a:rPr>
              <a:t>Each proposed IEEE 802 LMSC standard shall provide evidence that the project is technically feasible within the time frame of the project. At a minimum, address the following items to demonstrate technical feasibility:</a:t>
            </a:r>
          </a:p>
          <a:p>
            <a:pPr marL="457200" indent="-228600"/>
            <a:r>
              <a:rPr lang="en-US" sz="1200" b="1" kern="1200" dirty="0" smtClean="0">
                <a:solidFill>
                  <a:schemeClr val="tx1"/>
                </a:solidFill>
                <a:effectLst/>
                <a:latin typeface="Arial" pitchFamily="34" charset="0"/>
                <a:ea typeface="+mn-ea"/>
                <a:cs typeface="Arial" pitchFamily="34" charset="0"/>
              </a:rPr>
              <a:t>a)	Demonstrated system feasibility.</a:t>
            </a:r>
          </a:p>
          <a:p>
            <a:pPr marL="450850" indent="-222250">
              <a:buAutoNum type="alphaLcParenR" startAt="2"/>
            </a:pPr>
            <a:r>
              <a:rPr lang="en-US" sz="1200" b="1" kern="1200" dirty="0" smtClean="0">
                <a:solidFill>
                  <a:schemeClr val="tx1"/>
                </a:solidFill>
                <a:effectLst/>
                <a:latin typeface="Arial" pitchFamily="34" charset="0"/>
                <a:ea typeface="+mn-ea"/>
                <a:cs typeface="Arial" pitchFamily="34" charset="0"/>
              </a:rPr>
              <a:t>Proven similar technology via testing, modeling, simulation, etc.</a:t>
            </a:r>
          </a:p>
          <a:p>
            <a:pPr marL="450850" marR="0" lvl="0" indent="-222250" algn="l" defTabSz="914400" rtl="0" eaLnBrk="1" fontAlgn="auto" latinLnBrk="0" hangingPunct="1">
              <a:lnSpc>
                <a:spcPct val="100000"/>
              </a:lnSpc>
              <a:spcBef>
                <a:spcPts val="0"/>
              </a:spcBef>
              <a:spcAft>
                <a:spcPts val="0"/>
              </a:spcAft>
              <a:buClrTx/>
              <a:buSzTx/>
              <a:buFontTx/>
              <a:buAutoNum type="alphaLcParenR" startAt="2"/>
              <a:tabLst/>
              <a:defRPr/>
            </a:pPr>
            <a:r>
              <a:rPr lang="en-US" sz="1200" b="1" kern="1200" dirty="0" smtClean="0">
                <a:solidFill>
                  <a:srgbClr val="0070C0"/>
                </a:solidFill>
                <a:effectLst/>
                <a:latin typeface="Arial" pitchFamily="34" charset="0"/>
                <a:ea typeface="+mn-ea"/>
                <a:cs typeface="Arial" pitchFamily="34" charset="0"/>
              </a:rPr>
              <a:t>Confidence</a:t>
            </a:r>
            <a:r>
              <a:rPr lang="en-US" sz="1200" b="1" kern="1200" baseline="0" dirty="0" smtClean="0">
                <a:solidFill>
                  <a:srgbClr val="0070C0"/>
                </a:solidFill>
                <a:effectLst/>
                <a:latin typeface="Arial" pitchFamily="34" charset="0"/>
                <a:ea typeface="+mn-ea"/>
                <a:cs typeface="Arial" pitchFamily="34" charset="0"/>
              </a:rPr>
              <a:t> in reliability.</a:t>
            </a:r>
            <a:endParaRPr lang="en-US" sz="1200" b="1" kern="1200" dirty="0" smtClean="0">
              <a:solidFill>
                <a:srgbClr val="0070C0"/>
              </a:solidFill>
              <a:effectLst/>
              <a:latin typeface="Arial" pitchFamily="34" charset="0"/>
              <a:ea typeface="+mn-ea"/>
              <a:cs typeface="Arial" pitchFamily="34" charset="0"/>
            </a:endParaRPr>
          </a:p>
        </p:txBody>
      </p:sp>
    </p:spTree>
    <p:extLst>
      <p:ext uri="{BB962C8B-B14F-4D97-AF65-F5344CB8AC3E}">
        <p14:creationId xmlns="" xmlns:p14="http://schemas.microsoft.com/office/powerpoint/2010/main" val="3310240421"/>
      </p:ext>
    </p:extLst>
  </p:cSld>
  <p:clrMapOvr>
    <a:masterClrMapping/>
  </p:clrMapOvr>
</p:sldLayout>
</file>

<file path=ppt/slideLayouts/slideLayout306.xml><?xml version="1.0" encoding="utf-8"?>
<p:sldLayout xmlns:a="http://schemas.openxmlformats.org/drawingml/2006/main" xmlns:r="http://schemas.openxmlformats.org/officeDocument/2006/relationships" xmlns:p="http://schemas.openxmlformats.org/presentationml/2006/main" userDrawn="1">
  <p:cSld name="Economic Feasibility">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2179260"/>
            <a:ext cx="8229600" cy="4373940"/>
          </a:xfrm>
        </p:spPr>
        <p:txBody>
          <a:bodyPr>
            <a:normAutofit/>
          </a:bodyPr>
          <a:lstStyle>
            <a:lvl1pPr>
              <a:defRPr sz="2400">
                <a:latin typeface="Arial" pitchFamily="34" charset="0"/>
                <a:cs typeface="Arial" pitchFamily="34" charset="0"/>
              </a:defRPr>
            </a:lvl1pPr>
            <a:lvl2pPr>
              <a:defRPr sz="2000">
                <a:latin typeface="Arial" pitchFamily="34" charset="0"/>
                <a:cs typeface="Arial" pitchFamily="34" charset="0"/>
              </a:defRPr>
            </a:lvl2pPr>
            <a:lvl3pPr>
              <a:defRPr sz="1800">
                <a:latin typeface="Arial" pitchFamily="34" charset="0"/>
                <a:cs typeface="Arial" pitchFamily="34" charset="0"/>
              </a:defRPr>
            </a:lvl3pPr>
            <a:lvl4pPr>
              <a:defRPr sz="1600">
                <a:latin typeface="Arial" pitchFamily="34" charset="0"/>
                <a:cs typeface="Arial" pitchFamily="34" charset="0"/>
              </a:defRPr>
            </a:lvl4pPr>
            <a:lvl5pPr>
              <a:defRPr sz="1600">
                <a:latin typeface="Arial" pitchFamily="34" charset="0"/>
                <a:cs typeface="Arial"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Rectangle 9"/>
          <p:cNvSpPr>
            <a:spLocks noChangeArrowheads="1"/>
          </p:cNvSpPr>
          <p:nvPr userDrawn="1"/>
        </p:nvSpPr>
        <p:spPr bwMode="auto">
          <a:xfrm>
            <a:off x="9525" y="6604000"/>
            <a:ext cx="9129713" cy="260350"/>
          </a:xfrm>
          <a:prstGeom prst="rect">
            <a:avLst/>
          </a:prstGeom>
          <a:solidFill>
            <a:srgbClr val="2FADDF"/>
          </a:solidFill>
          <a:ln w="9525">
            <a:solidFill>
              <a:srgbClr val="2FADDF"/>
            </a:solidFill>
            <a:miter lim="800000"/>
            <a:headEnd/>
            <a:tailEnd/>
          </a:ln>
          <a:effectLst/>
          <a:extLs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 name="Text Box 7"/>
          <p:cNvSpPr txBox="1">
            <a:spLocks noChangeArrowheads="1"/>
          </p:cNvSpPr>
          <p:nvPr userDrawn="1"/>
        </p:nvSpPr>
        <p:spPr bwMode="auto">
          <a:xfrm>
            <a:off x="7958138" y="6589713"/>
            <a:ext cx="1150937" cy="274637"/>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r" eaLnBrk="1" hangingPunct="1">
              <a:spcBef>
                <a:spcPct val="50000"/>
              </a:spcBef>
            </a:pPr>
            <a:r>
              <a:rPr lang="en-US" sz="1200">
                <a:solidFill>
                  <a:schemeClr val="bg1"/>
                </a:solidFill>
              </a:rPr>
              <a:t>Page </a:t>
            </a:r>
            <a:fld id="{8DFE05D3-CF26-44B5-90D0-8A720535764E}" type="slidenum">
              <a:rPr lang="en-US" sz="1200">
                <a:solidFill>
                  <a:schemeClr val="bg1"/>
                </a:solidFill>
              </a:rPr>
              <a:pPr algn="r" eaLnBrk="1" hangingPunct="1">
                <a:spcBef>
                  <a:spcPct val="50000"/>
                </a:spcBef>
              </a:pPr>
              <a:t>‹#›</a:t>
            </a:fld>
            <a:endParaRPr lang="en-US" sz="1200">
              <a:solidFill>
                <a:schemeClr val="bg1"/>
              </a:solidFill>
            </a:endParaRPr>
          </a:p>
        </p:txBody>
      </p:sp>
      <p:sp>
        <p:nvSpPr>
          <p:cNvPr id="9" name="Text Box 9"/>
          <p:cNvSpPr txBox="1">
            <a:spLocks noChangeArrowheads="1"/>
          </p:cNvSpPr>
          <p:nvPr userDrawn="1"/>
        </p:nvSpPr>
        <p:spPr bwMode="auto">
          <a:xfrm>
            <a:off x="0" y="6597650"/>
            <a:ext cx="9144000" cy="276999"/>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altLang="zh-CN" sz="1200" dirty="0" smtClean="0">
                <a:solidFill>
                  <a:schemeClr val="bg1"/>
                </a:solidFill>
              </a:rPr>
              <a:t>IEEE 802.3  YANG</a:t>
            </a:r>
            <a:r>
              <a:rPr lang="en-GB" altLang="zh-CN" sz="1200" baseline="0" dirty="0" smtClean="0">
                <a:solidFill>
                  <a:schemeClr val="bg1"/>
                </a:solidFill>
              </a:rPr>
              <a:t> Data Model(s) Study Group</a:t>
            </a:r>
            <a:r>
              <a:rPr lang="en-GB" altLang="zh-CN" sz="1200" dirty="0" smtClean="0">
                <a:solidFill>
                  <a:schemeClr val="bg1"/>
                </a:solidFill>
              </a:rPr>
              <a:t> </a:t>
            </a:r>
            <a:r>
              <a:rPr lang="en-GB" altLang="zh-CN" sz="1200" dirty="0" err="1" smtClean="0">
                <a:solidFill>
                  <a:schemeClr val="bg1"/>
                </a:solidFill>
              </a:rPr>
              <a:t>Adhoc</a:t>
            </a:r>
            <a:r>
              <a:rPr lang="en-GB" altLang="zh-CN" sz="1200" dirty="0" smtClean="0">
                <a:solidFill>
                  <a:schemeClr val="bg1"/>
                </a:solidFill>
              </a:rPr>
              <a:t> Draft</a:t>
            </a:r>
            <a:endParaRPr lang="en-US" altLang="zh-CN" sz="1200" dirty="0" smtClean="0">
              <a:solidFill>
                <a:schemeClr val="bg1"/>
              </a:solidFill>
            </a:endParaRPr>
          </a:p>
        </p:txBody>
      </p:sp>
      <p:sp>
        <p:nvSpPr>
          <p:cNvPr id="10" name="Text Box 8"/>
          <p:cNvSpPr txBox="1">
            <a:spLocks noChangeArrowheads="1"/>
          </p:cNvSpPr>
          <p:nvPr userDrawn="1"/>
        </p:nvSpPr>
        <p:spPr bwMode="auto">
          <a:xfrm>
            <a:off x="0" y="6589713"/>
            <a:ext cx="952056" cy="276999"/>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lgn="ctr">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GB" sz="1200" dirty="0">
                <a:solidFill>
                  <a:schemeClr val="bg1"/>
                </a:solidFill>
              </a:rPr>
              <a:t>Version </a:t>
            </a:r>
            <a:r>
              <a:rPr lang="en-GB" sz="1200" dirty="0" smtClean="0">
                <a:solidFill>
                  <a:schemeClr val="bg1"/>
                </a:solidFill>
              </a:rPr>
              <a:t>1.4</a:t>
            </a:r>
            <a:endParaRPr lang="en-US" sz="1200" dirty="0">
              <a:solidFill>
                <a:schemeClr val="bg1"/>
              </a:solidFill>
            </a:endParaRPr>
          </a:p>
        </p:txBody>
      </p:sp>
      <p:sp>
        <p:nvSpPr>
          <p:cNvPr id="12" name="TextBox 11"/>
          <p:cNvSpPr txBox="1"/>
          <p:nvPr userDrawn="1"/>
        </p:nvSpPr>
        <p:spPr>
          <a:xfrm>
            <a:off x="228600" y="0"/>
            <a:ext cx="8382000" cy="584775"/>
          </a:xfrm>
          <a:prstGeom prst="rect">
            <a:avLst/>
          </a:prstGeom>
          <a:noFill/>
        </p:spPr>
        <p:txBody>
          <a:bodyPr wrap="square" rtlCol="0">
            <a:spAutoFit/>
          </a:bodyPr>
          <a:lstStyle/>
          <a:p>
            <a:pPr algn="ctr"/>
            <a:r>
              <a:rPr lang="en-US" sz="3200" dirty="0" smtClean="0">
                <a:latin typeface="Arial" pitchFamily="34" charset="0"/>
                <a:cs typeface="Arial" pitchFamily="34" charset="0"/>
              </a:rPr>
              <a:t>Economic Feasibility</a:t>
            </a:r>
            <a:endParaRPr lang="en-US" sz="3200" dirty="0">
              <a:latin typeface="Arial" pitchFamily="34" charset="0"/>
              <a:cs typeface="Arial" pitchFamily="34" charset="0"/>
            </a:endParaRPr>
          </a:p>
        </p:txBody>
      </p:sp>
      <p:sp>
        <p:nvSpPr>
          <p:cNvPr id="13" name="Line 5"/>
          <p:cNvSpPr>
            <a:spLocks noChangeShapeType="1"/>
          </p:cNvSpPr>
          <p:nvPr userDrawn="1"/>
        </p:nvSpPr>
        <p:spPr bwMode="auto">
          <a:xfrm>
            <a:off x="395288" y="609600"/>
            <a:ext cx="8353425" cy="0"/>
          </a:xfrm>
          <a:prstGeom prst="line">
            <a:avLst/>
          </a:prstGeom>
          <a:noFill/>
          <a:ln w="9525">
            <a:solidFill>
              <a:srgbClr val="2FADDF"/>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4" name="Rectangle 13"/>
          <p:cNvSpPr/>
          <p:nvPr userDrawn="1"/>
        </p:nvSpPr>
        <p:spPr>
          <a:xfrm>
            <a:off x="381000" y="609600"/>
            <a:ext cx="8305800" cy="1569660"/>
          </a:xfrm>
          <a:prstGeom prst="rect">
            <a:avLst/>
          </a:prstGeom>
        </p:spPr>
        <p:txBody>
          <a:bodyPr wrap="square">
            <a:spAutoFit/>
          </a:bodyPr>
          <a:lstStyle/>
          <a:p>
            <a:r>
              <a:rPr lang="en-US" sz="1200" b="1" kern="1200" dirty="0" smtClean="0">
                <a:solidFill>
                  <a:schemeClr val="tx1"/>
                </a:solidFill>
                <a:effectLst/>
                <a:latin typeface="Arial" pitchFamily="34" charset="0"/>
                <a:ea typeface="+mn-ea"/>
                <a:cs typeface="Arial" pitchFamily="34" charset="0"/>
              </a:rPr>
              <a:t>Each proposed IEEE 802 LMSC standard shall provide evidence of economic feasibility. Demonstrate, as far as can reasonably be estimated, the economic feasibility of the proposed project for its intended applications. Among the areas that may be addressed in the cost for performance analysis are the following:</a:t>
            </a:r>
          </a:p>
          <a:p>
            <a:pPr marL="457200" indent="-228600"/>
            <a:r>
              <a:rPr lang="en-US" sz="1200" b="1" kern="1200" dirty="0" smtClean="0">
                <a:solidFill>
                  <a:schemeClr val="tx1"/>
                </a:solidFill>
                <a:effectLst/>
                <a:latin typeface="Arial" pitchFamily="34" charset="0"/>
                <a:ea typeface="+mn-ea"/>
                <a:cs typeface="Arial" pitchFamily="34" charset="0"/>
              </a:rPr>
              <a:t>a)	Balanced costs (infrastructure versus attached stations).  </a:t>
            </a:r>
          </a:p>
          <a:p>
            <a:pPr marL="457200" indent="-228600"/>
            <a:r>
              <a:rPr lang="en-US" sz="1200" b="1" kern="1200" dirty="0" smtClean="0">
                <a:solidFill>
                  <a:schemeClr val="tx1"/>
                </a:solidFill>
                <a:effectLst/>
                <a:latin typeface="Arial" pitchFamily="34" charset="0"/>
                <a:ea typeface="+mn-ea"/>
                <a:cs typeface="Arial" pitchFamily="34" charset="0"/>
              </a:rPr>
              <a:t>b)	Known cost factors.</a:t>
            </a:r>
          </a:p>
          <a:p>
            <a:pPr marL="457200" indent="-228600"/>
            <a:r>
              <a:rPr lang="en-US" sz="1200" b="1" kern="1200" dirty="0" smtClean="0">
                <a:solidFill>
                  <a:schemeClr val="tx1"/>
                </a:solidFill>
                <a:effectLst/>
                <a:latin typeface="Arial" pitchFamily="34" charset="0"/>
                <a:ea typeface="+mn-ea"/>
                <a:cs typeface="Arial" pitchFamily="34" charset="0"/>
              </a:rPr>
              <a:t>c)	Consideration of installation costs.</a:t>
            </a:r>
          </a:p>
          <a:p>
            <a:pPr marL="457200" indent="-228600">
              <a:buAutoNum type="alphaLcParenR" startAt="4"/>
            </a:pPr>
            <a:r>
              <a:rPr lang="en-US" sz="1200" b="1" kern="1200" dirty="0" smtClean="0">
                <a:solidFill>
                  <a:schemeClr val="tx1"/>
                </a:solidFill>
                <a:effectLst/>
                <a:latin typeface="Arial" pitchFamily="34" charset="0"/>
                <a:ea typeface="+mn-ea"/>
                <a:cs typeface="Arial" pitchFamily="34" charset="0"/>
              </a:rPr>
              <a:t>Consideration of operational costs (e.g.,</a:t>
            </a:r>
            <a:r>
              <a:rPr lang="en-US" sz="1200" b="1" kern="1200" baseline="0" dirty="0" smtClean="0">
                <a:solidFill>
                  <a:schemeClr val="tx1"/>
                </a:solidFill>
                <a:effectLst/>
                <a:latin typeface="Arial" pitchFamily="34" charset="0"/>
                <a:ea typeface="+mn-ea"/>
                <a:cs typeface="Arial" pitchFamily="34" charset="0"/>
              </a:rPr>
              <a:t> </a:t>
            </a:r>
            <a:r>
              <a:rPr lang="en-US" sz="1200" b="1" kern="1200" dirty="0" smtClean="0">
                <a:solidFill>
                  <a:schemeClr val="tx1"/>
                </a:solidFill>
                <a:effectLst/>
                <a:latin typeface="Arial" pitchFamily="34" charset="0"/>
                <a:ea typeface="+mn-ea"/>
                <a:cs typeface="Arial" pitchFamily="34" charset="0"/>
              </a:rPr>
              <a:t>energy consumption).</a:t>
            </a:r>
          </a:p>
          <a:p>
            <a:pPr marL="457200" indent="-228600">
              <a:buAutoNum type="alphaLcParenR" startAt="4"/>
            </a:pPr>
            <a:r>
              <a:rPr lang="en-US" sz="1200" b="1" kern="1200" dirty="0" smtClean="0">
                <a:solidFill>
                  <a:schemeClr val="tx1"/>
                </a:solidFill>
                <a:effectLst/>
                <a:latin typeface="Arial" pitchFamily="34" charset="0"/>
                <a:ea typeface="+mn-ea"/>
                <a:cs typeface="Arial" pitchFamily="34" charset="0"/>
              </a:rPr>
              <a:t>Other areas, as appropriate.</a:t>
            </a:r>
          </a:p>
        </p:txBody>
      </p:sp>
    </p:spTree>
    <p:extLst>
      <p:ext uri="{BB962C8B-B14F-4D97-AF65-F5344CB8AC3E}">
        <p14:creationId xmlns="" xmlns:p14="http://schemas.microsoft.com/office/powerpoint/2010/main" val="3310240421"/>
      </p:ext>
    </p:extLst>
  </p:cSld>
  <p:clrMapOvr>
    <a:masterClrMapping/>
  </p:clrMapOvr>
</p:sldLayout>
</file>

<file path=ppt/slideLayouts/slideLayout307.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2"/>
          <p:cNvSpPr>
            <a:spLocks noChangeArrowheads="1"/>
          </p:cNvSpPr>
          <p:nvPr/>
        </p:nvSpPr>
        <p:spPr bwMode="auto">
          <a:xfrm>
            <a:off x="-2050" y="6604000"/>
            <a:ext cx="9129713" cy="260350"/>
          </a:xfrm>
          <a:prstGeom prst="rect">
            <a:avLst/>
          </a:prstGeom>
          <a:solidFill>
            <a:srgbClr val="2FADDF"/>
          </a:solidFill>
          <a:ln w="9525">
            <a:solidFill>
              <a:srgbClr val="2FADDF"/>
            </a:solidFill>
            <a:miter lim="800000"/>
            <a:headEnd/>
            <a:tailEnd/>
          </a:ln>
          <a:effectLst/>
        </p:spPr>
        <p:txBody>
          <a:bodyPr wrap="none" anchor="ctr"/>
          <a:lstStyle/>
          <a:p>
            <a:pPr fontAlgn="base">
              <a:spcBef>
                <a:spcPct val="0"/>
              </a:spcBef>
              <a:spcAft>
                <a:spcPct val="0"/>
              </a:spcAft>
              <a:defRPr/>
            </a:pPr>
            <a:endParaRPr lang="en-US" sz="1600">
              <a:solidFill>
                <a:srgbClr val="000000"/>
              </a:solidFill>
            </a:endParaRPr>
          </a:p>
        </p:txBody>
      </p:sp>
      <p:sp>
        <p:nvSpPr>
          <p:cNvPr id="5" name="Rectangle 3"/>
          <p:cNvSpPr>
            <a:spLocks noChangeArrowheads="1"/>
          </p:cNvSpPr>
          <p:nvPr/>
        </p:nvSpPr>
        <p:spPr bwMode="auto">
          <a:xfrm>
            <a:off x="3175" y="3175"/>
            <a:ext cx="9136063" cy="260350"/>
          </a:xfrm>
          <a:prstGeom prst="rect">
            <a:avLst/>
          </a:prstGeom>
          <a:solidFill>
            <a:srgbClr val="2FADDF"/>
          </a:solidFill>
          <a:ln w="9525">
            <a:solidFill>
              <a:srgbClr val="2FADDF"/>
            </a:solidFill>
            <a:miter lim="800000"/>
            <a:headEnd/>
            <a:tailEnd/>
          </a:ln>
          <a:effectLst/>
        </p:spPr>
        <p:txBody>
          <a:bodyPr wrap="none" anchor="ctr"/>
          <a:lstStyle/>
          <a:p>
            <a:pPr fontAlgn="base">
              <a:spcBef>
                <a:spcPct val="0"/>
              </a:spcBef>
              <a:spcAft>
                <a:spcPct val="0"/>
              </a:spcAft>
              <a:defRPr/>
            </a:pPr>
            <a:endParaRPr lang="en-US" sz="1600">
              <a:solidFill>
                <a:srgbClr val="000000"/>
              </a:solidFill>
            </a:endParaRPr>
          </a:p>
        </p:txBody>
      </p:sp>
      <p:sp>
        <p:nvSpPr>
          <p:cNvPr id="6" name="Text Box 6"/>
          <p:cNvSpPr txBox="1">
            <a:spLocks noChangeArrowheads="1"/>
          </p:cNvSpPr>
          <p:nvPr/>
        </p:nvSpPr>
        <p:spPr bwMode="auto">
          <a:xfrm>
            <a:off x="7946563" y="6589713"/>
            <a:ext cx="1150937" cy="274637"/>
          </a:xfrm>
          <a:prstGeom prst="rect">
            <a:avLst/>
          </a:prstGeom>
          <a:noFill/>
          <a:ln w="9525">
            <a:noFill/>
            <a:miter lim="800000"/>
            <a:headEnd/>
            <a:tailEnd/>
          </a:ln>
          <a:effectLst/>
        </p:spPr>
        <p:txBody>
          <a:bodyPr>
            <a:spAutoFit/>
          </a:bodyPr>
          <a:lstStyle/>
          <a:p>
            <a:pPr algn="r" fontAlgn="base">
              <a:spcBef>
                <a:spcPct val="50000"/>
              </a:spcBef>
              <a:spcAft>
                <a:spcPct val="0"/>
              </a:spcAft>
              <a:defRPr/>
            </a:pPr>
            <a:r>
              <a:rPr lang="en-US" sz="1200">
                <a:solidFill>
                  <a:srgbClr val="FFFFFF"/>
                </a:solidFill>
              </a:rPr>
              <a:t>Page </a:t>
            </a:r>
            <a:fld id="{3D8AC436-2B80-4D39-B037-C92BE8FA3027}" type="slidenum">
              <a:rPr lang="en-US" sz="1200">
                <a:solidFill>
                  <a:srgbClr val="FFFFFF"/>
                </a:solidFill>
              </a:rPr>
              <a:pPr algn="r" fontAlgn="base">
                <a:spcBef>
                  <a:spcPct val="50000"/>
                </a:spcBef>
                <a:spcAft>
                  <a:spcPct val="0"/>
                </a:spcAft>
                <a:defRPr/>
              </a:pPr>
              <a:t>‹#›</a:t>
            </a:fld>
            <a:endParaRPr lang="en-US" sz="1200">
              <a:solidFill>
                <a:srgbClr val="FFFFFF"/>
              </a:solidFill>
            </a:endParaRPr>
          </a:p>
        </p:txBody>
      </p:sp>
      <p:sp>
        <p:nvSpPr>
          <p:cNvPr id="61444" name="Rectangle 4"/>
          <p:cNvSpPr>
            <a:spLocks noGrp="1" noChangeArrowheads="1"/>
          </p:cNvSpPr>
          <p:nvPr>
            <p:ph type="ctrTitle"/>
          </p:nvPr>
        </p:nvSpPr>
        <p:spPr>
          <a:xfrm>
            <a:off x="685800" y="2130425"/>
            <a:ext cx="7772400" cy="1470025"/>
          </a:xfrm>
        </p:spPr>
        <p:txBody>
          <a:bodyPr/>
          <a:lstStyle>
            <a:lvl1pPr>
              <a:defRPr/>
            </a:lvl1pPr>
          </a:lstStyle>
          <a:p>
            <a:r>
              <a:rPr lang="en-US"/>
              <a:t>Click to edit Master title style</a:t>
            </a:r>
          </a:p>
        </p:txBody>
      </p:sp>
      <p:sp>
        <p:nvSpPr>
          <p:cNvPr id="61445" name="Rectangle 5"/>
          <p:cNvSpPr>
            <a:spLocks noGrp="1" noChangeArrowheads="1"/>
          </p:cNvSpPr>
          <p:nvPr>
            <p:ph type="subTitle" idx="1"/>
          </p:nvPr>
        </p:nvSpPr>
        <p:spPr>
          <a:xfrm>
            <a:off x="1371600" y="3886200"/>
            <a:ext cx="6400800" cy="1752600"/>
          </a:xfrm>
        </p:spPr>
        <p:txBody>
          <a:bodyPr/>
          <a:lstStyle>
            <a:lvl1pPr marL="0" indent="0" algn="ctr">
              <a:buFontTx/>
              <a:buNone/>
              <a:defRPr/>
            </a:lvl1pPr>
          </a:lstStyle>
          <a:p>
            <a:r>
              <a:rPr lang="en-US"/>
              <a:t>Click to edit Master subtitle style</a:t>
            </a:r>
          </a:p>
        </p:txBody>
      </p:sp>
    </p:spTree>
  </p:cSld>
  <p:clrMapOvr>
    <a:masterClrMapping/>
  </p:clrMapOvr>
</p:sldLayout>
</file>

<file path=ppt/slideLayouts/slideLayout30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30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755650" y="369035"/>
            <a:ext cx="7632700" cy="745784"/>
          </a:xfrm>
          <a:prstGeom prst="rect">
            <a:avLst/>
          </a:prstGeom>
        </p:spPr>
        <p:txBody>
          <a:bodyPr/>
          <a:lstStyle/>
          <a:p>
            <a:r>
              <a:rPr lang="zh-CN" altLang="en-US" smtClean="0"/>
              <a:t>单击此处编辑母版标题样式</a:t>
            </a:r>
            <a:endParaRPr lang="en-US"/>
          </a:p>
        </p:txBody>
      </p:sp>
      <p:sp>
        <p:nvSpPr>
          <p:cNvPr id="4" name="Content Placeholder 3"/>
          <p:cNvSpPr>
            <a:spLocks noGrp="1"/>
          </p:cNvSpPr>
          <p:nvPr>
            <p:ph sz="quarter" idx="10"/>
          </p:nvPr>
        </p:nvSpPr>
        <p:spPr>
          <a:xfrm>
            <a:off x="755650" y="1297019"/>
            <a:ext cx="7596000" cy="4800000"/>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Tree>
    <p:extLst>
      <p:ext uri="{BB962C8B-B14F-4D97-AF65-F5344CB8AC3E}">
        <p14:creationId xmlns="" xmlns:p14="http://schemas.microsoft.com/office/powerpoint/2010/main" val="330038153"/>
      </p:ext>
    </p:extLst>
  </p:cSld>
  <p:clrMapOvr>
    <a:masterClrMapping/>
  </p:clrMapOvr>
  <p:transition advClick="0" advTm="8000">
    <p:fade thruBlk="1"/>
  </p:transition>
  <p:timing>
    <p:tnLst>
      <p:par>
        <p:cTn id="1" dur="indefinite" restart="never" nodeType="tmRoot"/>
      </p:par>
    </p:tnLst>
  </p:timing>
</p:sldLayout>
</file>

<file path=ppt/slideLayouts/slideLayout31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350963"/>
            <a:ext cx="4038600" cy="45259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350963"/>
            <a:ext cx="4038600" cy="45259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31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31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cSld>
  <p:clrMapOvr>
    <a:masterClrMapping/>
  </p:clrMapOvr>
</p:sldLayout>
</file>

<file path=ppt/slideLayouts/slideLayout31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31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Layouts/slideLayout31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Layouts/slideLayout3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3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404813"/>
            <a:ext cx="2057400" cy="5472112"/>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404813"/>
            <a:ext cx="6019800" cy="5472112"/>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318.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2"/>
          <p:cNvSpPr>
            <a:spLocks noChangeArrowheads="1"/>
          </p:cNvSpPr>
          <p:nvPr/>
        </p:nvSpPr>
        <p:spPr bwMode="auto">
          <a:xfrm>
            <a:off x="-2050" y="6604000"/>
            <a:ext cx="9129713" cy="260350"/>
          </a:xfrm>
          <a:prstGeom prst="rect">
            <a:avLst/>
          </a:prstGeom>
          <a:solidFill>
            <a:srgbClr val="2FADDF"/>
          </a:solidFill>
          <a:ln w="9525">
            <a:solidFill>
              <a:srgbClr val="2FADDF"/>
            </a:solidFill>
            <a:miter lim="800000"/>
            <a:headEnd/>
            <a:tailEnd/>
          </a:ln>
          <a:effectLst/>
        </p:spPr>
        <p:txBody>
          <a:bodyPr wrap="none" anchor="ctr"/>
          <a:lstStyle/>
          <a:p>
            <a:pPr fontAlgn="base">
              <a:spcBef>
                <a:spcPct val="0"/>
              </a:spcBef>
              <a:spcAft>
                <a:spcPct val="0"/>
              </a:spcAft>
              <a:defRPr/>
            </a:pPr>
            <a:endParaRPr lang="en-US" sz="1600">
              <a:solidFill>
                <a:srgbClr val="000000"/>
              </a:solidFill>
            </a:endParaRPr>
          </a:p>
        </p:txBody>
      </p:sp>
      <p:sp>
        <p:nvSpPr>
          <p:cNvPr id="5" name="Rectangle 3"/>
          <p:cNvSpPr>
            <a:spLocks noChangeArrowheads="1"/>
          </p:cNvSpPr>
          <p:nvPr/>
        </p:nvSpPr>
        <p:spPr bwMode="auto">
          <a:xfrm>
            <a:off x="3175" y="3175"/>
            <a:ext cx="9136063" cy="260350"/>
          </a:xfrm>
          <a:prstGeom prst="rect">
            <a:avLst/>
          </a:prstGeom>
          <a:solidFill>
            <a:srgbClr val="2FADDF"/>
          </a:solidFill>
          <a:ln w="9525">
            <a:solidFill>
              <a:srgbClr val="2FADDF"/>
            </a:solidFill>
            <a:miter lim="800000"/>
            <a:headEnd/>
            <a:tailEnd/>
          </a:ln>
          <a:effectLst/>
        </p:spPr>
        <p:txBody>
          <a:bodyPr wrap="none" anchor="ctr"/>
          <a:lstStyle/>
          <a:p>
            <a:pPr fontAlgn="base">
              <a:spcBef>
                <a:spcPct val="0"/>
              </a:spcBef>
              <a:spcAft>
                <a:spcPct val="0"/>
              </a:spcAft>
              <a:defRPr/>
            </a:pPr>
            <a:endParaRPr lang="en-US" sz="1600">
              <a:solidFill>
                <a:srgbClr val="000000"/>
              </a:solidFill>
            </a:endParaRPr>
          </a:p>
        </p:txBody>
      </p:sp>
      <p:sp>
        <p:nvSpPr>
          <p:cNvPr id="6" name="Text Box 6"/>
          <p:cNvSpPr txBox="1">
            <a:spLocks noChangeArrowheads="1"/>
          </p:cNvSpPr>
          <p:nvPr/>
        </p:nvSpPr>
        <p:spPr bwMode="auto">
          <a:xfrm>
            <a:off x="7946563" y="6589713"/>
            <a:ext cx="1150937" cy="274637"/>
          </a:xfrm>
          <a:prstGeom prst="rect">
            <a:avLst/>
          </a:prstGeom>
          <a:noFill/>
          <a:ln w="9525">
            <a:noFill/>
            <a:miter lim="800000"/>
            <a:headEnd/>
            <a:tailEnd/>
          </a:ln>
          <a:effectLst/>
        </p:spPr>
        <p:txBody>
          <a:bodyPr>
            <a:spAutoFit/>
          </a:bodyPr>
          <a:lstStyle/>
          <a:p>
            <a:pPr algn="r" fontAlgn="base">
              <a:spcBef>
                <a:spcPct val="50000"/>
              </a:spcBef>
              <a:spcAft>
                <a:spcPct val="0"/>
              </a:spcAft>
              <a:defRPr/>
            </a:pPr>
            <a:r>
              <a:rPr lang="en-US" sz="1200">
                <a:solidFill>
                  <a:srgbClr val="FFFFFF"/>
                </a:solidFill>
              </a:rPr>
              <a:t>Page </a:t>
            </a:r>
            <a:fld id="{3D8AC436-2B80-4D39-B037-C92BE8FA3027}" type="slidenum">
              <a:rPr lang="en-US" sz="1200">
                <a:solidFill>
                  <a:srgbClr val="FFFFFF"/>
                </a:solidFill>
              </a:rPr>
              <a:pPr algn="r" fontAlgn="base">
                <a:spcBef>
                  <a:spcPct val="50000"/>
                </a:spcBef>
                <a:spcAft>
                  <a:spcPct val="0"/>
                </a:spcAft>
                <a:defRPr/>
              </a:pPr>
              <a:t>‹#›</a:t>
            </a:fld>
            <a:endParaRPr lang="en-US" sz="1200">
              <a:solidFill>
                <a:srgbClr val="FFFFFF"/>
              </a:solidFill>
            </a:endParaRPr>
          </a:p>
        </p:txBody>
      </p:sp>
      <p:sp>
        <p:nvSpPr>
          <p:cNvPr id="61444" name="Rectangle 4"/>
          <p:cNvSpPr>
            <a:spLocks noGrp="1" noChangeArrowheads="1"/>
          </p:cNvSpPr>
          <p:nvPr>
            <p:ph type="ctrTitle"/>
          </p:nvPr>
        </p:nvSpPr>
        <p:spPr>
          <a:xfrm>
            <a:off x="685800" y="2130425"/>
            <a:ext cx="7772400" cy="1470025"/>
          </a:xfrm>
        </p:spPr>
        <p:txBody>
          <a:bodyPr/>
          <a:lstStyle>
            <a:lvl1pPr>
              <a:defRPr/>
            </a:lvl1pPr>
          </a:lstStyle>
          <a:p>
            <a:r>
              <a:rPr lang="en-US"/>
              <a:t>Click to edit Master title style</a:t>
            </a:r>
          </a:p>
        </p:txBody>
      </p:sp>
      <p:sp>
        <p:nvSpPr>
          <p:cNvPr id="61445" name="Rectangle 5"/>
          <p:cNvSpPr>
            <a:spLocks noGrp="1" noChangeArrowheads="1"/>
          </p:cNvSpPr>
          <p:nvPr>
            <p:ph type="subTitle" idx="1"/>
          </p:nvPr>
        </p:nvSpPr>
        <p:spPr>
          <a:xfrm>
            <a:off x="1371600" y="3886200"/>
            <a:ext cx="6400800" cy="1752600"/>
          </a:xfrm>
        </p:spPr>
        <p:txBody>
          <a:bodyPr/>
          <a:lstStyle>
            <a:lvl1pPr marL="0" indent="0" algn="ctr">
              <a:buFontTx/>
              <a:buNone/>
              <a:defRPr/>
            </a:lvl1pPr>
          </a:lstStyle>
          <a:p>
            <a:r>
              <a:rPr lang="en-US"/>
              <a:t>Click to edit Master subtitle style</a:t>
            </a:r>
          </a:p>
        </p:txBody>
      </p:sp>
    </p:spTree>
  </p:cSld>
  <p:clrMapOvr>
    <a:masterClrMapping/>
  </p:clrMapOvr>
</p:sldLayout>
</file>

<file path=ppt/slideLayouts/slideLayout31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Title 1"/>
          <p:cNvSpPr>
            <a:spLocks noGrp="1"/>
          </p:cNvSpPr>
          <p:nvPr>
            <p:ph type="title"/>
          </p:nvPr>
        </p:nvSpPr>
        <p:spPr>
          <a:xfrm>
            <a:off x="421135" y="536029"/>
            <a:ext cx="8365056" cy="745784"/>
          </a:xfrm>
          <a:prstGeom prst="rect">
            <a:avLst/>
          </a:prstGeom>
        </p:spPr>
        <p:txBody>
          <a:bodyPr/>
          <a:lstStyle>
            <a:lvl1pPr>
              <a:defRPr sz="2400" b="1">
                <a:solidFill>
                  <a:srgbClr val="C00000"/>
                </a:solidFill>
                <a:latin typeface="Arial" pitchFamily="34" charset="0"/>
                <a:cs typeface="Arial" pitchFamily="34" charset="0"/>
              </a:defRPr>
            </a:lvl1pPr>
          </a:lstStyle>
          <a:p>
            <a:r>
              <a:rPr lang="zh-CN" altLang="en-US" smtClean="0"/>
              <a:t>单击此处编辑母版标题样式</a:t>
            </a:r>
            <a:endParaRPr lang="en-US" dirty="0"/>
          </a:p>
        </p:txBody>
      </p:sp>
    </p:spTree>
    <p:extLst>
      <p:ext uri="{BB962C8B-B14F-4D97-AF65-F5344CB8AC3E}">
        <p14:creationId xmlns="" xmlns:p14="http://schemas.microsoft.com/office/powerpoint/2010/main" val="1624869439"/>
      </p:ext>
    </p:extLst>
  </p:cSld>
  <p:clrMapOvr>
    <a:masterClrMapping/>
  </p:clrMapOvr>
  <p:transition advClick="0" advTm="8000">
    <p:fade thruBlk="1"/>
  </p:transition>
  <p:timing>
    <p:tnLst>
      <p:par>
        <p:cTn id="1" dur="indefinite" restart="never" nodeType="tmRoot"/>
      </p:par>
    </p:tnLst>
  </p:timing>
</p:sldLayout>
</file>

<file path=ppt/slideLayouts/slideLayout32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Tree>
  </p:cSld>
  <p:clrMapOvr>
    <a:masterClrMapping/>
  </p:clrMapOvr>
</p:sldLayout>
</file>

<file path=ppt/slideLayouts/slideLayout32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350963"/>
            <a:ext cx="4038600" cy="45259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350963"/>
            <a:ext cx="4038600" cy="45259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32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32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cSld>
  <p:clrMapOvr>
    <a:masterClrMapping/>
  </p:clrMapOvr>
</p:sldLayout>
</file>

<file path=ppt/slideLayouts/slideLayout32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32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Layouts/slideLayout32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Layouts/slideLayout32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32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404813"/>
            <a:ext cx="2057400" cy="5472112"/>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404813"/>
            <a:ext cx="6019800" cy="5472112"/>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4" name="Rectangle 13"/>
          <p:cNvSpPr>
            <a:spLocks noGrp="1" noChangeArrowheads="1"/>
          </p:cNvSpPr>
          <p:nvPr>
            <p:ph type="title"/>
          </p:nvPr>
        </p:nvSpPr>
        <p:spPr bwMode="auto">
          <a:xfrm>
            <a:off x="657054" y="203527"/>
            <a:ext cx="7829892" cy="871537"/>
          </a:xfrm>
          <a:prstGeom prst="rect">
            <a:avLst/>
          </a:prstGeom>
          <a:noFill/>
          <a:ln w="9525">
            <a:noFill/>
            <a:miter lim="800000"/>
            <a:headEnd/>
            <a:tailEnd/>
          </a:ln>
        </p:spPr>
        <p:txBody>
          <a:bodyPr vert="horz" wrap="square" lIns="0" tIns="30040" rIns="60081" bIns="30040" numCol="1" anchor="t" anchorCtr="0" compatLnSpc="1">
            <a:prstTxWarp prst="textNoShape">
              <a:avLst/>
            </a:prstTxWarp>
          </a:bodyPr>
          <a:lstStyle/>
          <a:p>
            <a:pPr lvl="0"/>
            <a:r>
              <a:rPr lang="zh-CN" altLang="en-US" smtClean="0"/>
              <a:t>单击此处编辑母版标题样式</a:t>
            </a:r>
            <a:endParaRPr lang="zh-CN" altLang="en-US" dirty="0" smtClean="0"/>
          </a:p>
        </p:txBody>
      </p:sp>
      <p:sp>
        <p:nvSpPr>
          <p:cNvPr id="5" name="Slide Number Placeholder 12"/>
          <p:cNvSpPr>
            <a:spLocks noGrp="1"/>
          </p:cNvSpPr>
          <p:nvPr>
            <p:ph type="sldNum" sz="quarter" idx="4"/>
          </p:nvPr>
        </p:nvSpPr>
        <p:spPr>
          <a:xfrm>
            <a:off x="5766506" y="6380736"/>
            <a:ext cx="2134234" cy="365125"/>
          </a:xfrm>
          <a:prstGeom prst="rect">
            <a:avLst/>
          </a:prstGeom>
        </p:spPr>
        <p:txBody>
          <a:bodyPr vert="horz" lIns="68562" tIns="34281" rIns="68562" bIns="34281" rtlCol="0" anchor="ctr"/>
          <a:lstStyle>
            <a:lvl1pPr algn="ctr">
              <a:defRPr sz="700">
                <a:solidFill>
                  <a:schemeClr val="tx1"/>
                </a:solidFill>
                <a:latin typeface="Arial" pitchFamily="34" charset="0"/>
                <a:cs typeface="Arial" pitchFamily="34" charset="0"/>
              </a:defRPr>
            </a:lvl1pPr>
          </a:lstStyle>
          <a:p>
            <a:fld id="{239D4E79-70A3-4A35-BE75-3D97D1B6C811}" type="slidenum">
              <a:rPr lang="en-US" smtClean="0">
                <a:solidFill>
                  <a:srgbClr val="000000"/>
                </a:solidFill>
              </a:rPr>
              <a:pPr/>
              <a:t>‹#›</a:t>
            </a:fld>
            <a:endParaRPr lang="en-US" dirty="0">
              <a:solidFill>
                <a:srgbClr val="000000"/>
              </a:solidFill>
            </a:endParaRPr>
          </a:p>
        </p:txBody>
      </p:sp>
    </p:spTree>
    <p:extLst>
      <p:ext uri="{BB962C8B-B14F-4D97-AF65-F5344CB8AC3E}">
        <p14:creationId xmlns="" xmlns:p14="http://schemas.microsoft.com/office/powerpoint/2010/main" val="974632320"/>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657054" y="325457"/>
            <a:ext cx="7828702" cy="871537"/>
          </a:xfrm>
          <a:prstGeom prst="rect">
            <a:avLst/>
          </a:prstGeom>
        </p:spPr>
        <p:txBody>
          <a:bodyPr lIns="68562" tIns="34281" rIns="68562" bIns="34281"/>
          <a:lstStyle/>
          <a:p>
            <a:r>
              <a:rPr lang="zh-CN" altLang="en-US" smtClean="0"/>
              <a:t>单击此处编辑母版标题样式</a:t>
            </a:r>
            <a:endParaRPr lang="zh-CN" altLang="en-US"/>
          </a:p>
        </p:txBody>
      </p:sp>
      <p:sp>
        <p:nvSpPr>
          <p:cNvPr id="3" name="Rectangle 10"/>
          <p:cNvSpPr>
            <a:spLocks noGrp="1" noChangeArrowheads="1"/>
          </p:cNvSpPr>
          <p:nvPr>
            <p:ph type="dt" sz="half" idx="10"/>
          </p:nvPr>
        </p:nvSpPr>
        <p:spPr>
          <a:xfrm>
            <a:off x="6361061" y="6489700"/>
            <a:ext cx="2097335" cy="455613"/>
          </a:xfrm>
          <a:prstGeom prst="rect">
            <a:avLst/>
          </a:prstGeom>
          <a:ln/>
        </p:spPr>
        <p:txBody>
          <a:bodyPr lIns="68562" tIns="34281" rIns="68562" bIns="34281"/>
          <a:lstStyle>
            <a:lvl1pPr>
              <a:defRPr/>
            </a:lvl1pPr>
          </a:lstStyle>
          <a:p>
            <a:fld id="{EB04C479-8703-43B8-BA87-C6E0995E8722}" type="datetime1">
              <a:rPr lang="zh-CN" altLang="en-US" smtClean="0">
                <a:solidFill>
                  <a:srgbClr val="000000"/>
                </a:solidFill>
              </a:rPr>
              <a:pPr/>
              <a:t>2016/7/25</a:t>
            </a:fld>
            <a:endParaRPr lang="en-GB" altLang="zh-CN" dirty="0">
              <a:solidFill>
                <a:srgbClr val="000000"/>
              </a:solidFill>
            </a:endParaRPr>
          </a:p>
        </p:txBody>
      </p:sp>
    </p:spTree>
    <p:extLst>
      <p:ext uri="{BB962C8B-B14F-4D97-AF65-F5344CB8AC3E}">
        <p14:creationId xmlns="" xmlns:p14="http://schemas.microsoft.com/office/powerpoint/2010/main" val="2770808694"/>
      </p:ext>
    </p:extLst>
  </p:cSld>
  <p:clrMapOvr>
    <a:masterClrMapping/>
  </p:clrMapOvr>
  <p:transition advClick="0"/>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
        <p:nvSpPr>
          <p:cNvPr id="2" name="标题 1"/>
          <p:cNvSpPr>
            <a:spLocks noGrp="1"/>
          </p:cNvSpPr>
          <p:nvPr>
            <p:ph type="title" hasCustomPrompt="1"/>
          </p:nvPr>
        </p:nvSpPr>
        <p:spPr>
          <a:xfrm>
            <a:off x="652463" y="430227"/>
            <a:ext cx="7747000" cy="871537"/>
          </a:xfrm>
          <a:prstGeom prst="rect">
            <a:avLst/>
          </a:prstGeom>
        </p:spPr>
        <p:txBody>
          <a:bodyPr lIns="68562" tIns="34281" rIns="68562" bIns="34281"/>
          <a:lstStyle>
            <a:lvl1pPr>
              <a:defRPr sz="3200">
                <a:latin typeface="+mj-lt"/>
              </a:defRPr>
            </a:lvl1pPr>
          </a:lstStyle>
          <a:p>
            <a:r>
              <a:rPr lang="en-US" altLang="zh-CN" dirty="0" err="1" smtClean="0"/>
              <a:t>aabb</a:t>
            </a:r>
            <a:endParaRPr lang="zh-CN" altLang="en-US" dirty="0"/>
          </a:p>
        </p:txBody>
      </p:sp>
      <p:sp>
        <p:nvSpPr>
          <p:cNvPr id="3" name="内容占位符 2"/>
          <p:cNvSpPr>
            <a:spLocks noGrp="1"/>
          </p:cNvSpPr>
          <p:nvPr>
            <p:ph idx="1" hasCustomPrompt="1"/>
          </p:nvPr>
        </p:nvSpPr>
        <p:spPr>
          <a:xfrm>
            <a:off x="652463" y="1641484"/>
            <a:ext cx="7931150" cy="4194175"/>
          </a:xfrm>
          <a:prstGeom prst="rect">
            <a:avLst/>
          </a:prstGeom>
        </p:spPr>
        <p:txBody>
          <a:bodyPr lIns="68562" tIns="34281" rIns="68562" bIns="34281"/>
          <a:lstStyle>
            <a:lvl1pPr>
              <a:buClr>
                <a:schemeClr val="tx2"/>
              </a:buClr>
              <a:defRPr/>
            </a:lvl1pPr>
            <a:lvl2pPr>
              <a:buClr>
                <a:schemeClr val="tx2"/>
              </a:buClr>
              <a:defRPr/>
            </a:lvl2pPr>
            <a:lvl3pPr>
              <a:buClr>
                <a:schemeClr val="tx2"/>
              </a:buClr>
              <a:defRPr/>
            </a:lvl3pPr>
            <a:lvl4pPr>
              <a:buClr>
                <a:schemeClr val="tx2"/>
              </a:buClr>
              <a:defRPr/>
            </a:lvl4pPr>
            <a:lvl5pPr>
              <a:buClr>
                <a:schemeClr val="tx2"/>
              </a:buClr>
              <a:defRPr/>
            </a:lvl5pPr>
          </a:lstStyle>
          <a:p>
            <a:pPr lvl="0"/>
            <a:r>
              <a:rPr lang="en-US" altLang="zh-CN" dirty="0" err="1" smtClean="0"/>
              <a:t>Aaaa</a:t>
            </a:r>
            <a:endParaRPr lang="zh-CN" altLang="en-US" dirty="0" smtClean="0"/>
          </a:p>
          <a:p>
            <a:pPr lvl="1"/>
            <a:r>
              <a:rPr lang="en-US" altLang="zh-CN" dirty="0" err="1" smtClean="0"/>
              <a:t>Bbb</a:t>
            </a:r>
            <a:endParaRPr lang="zh-CN" altLang="en-US" dirty="0" smtClean="0"/>
          </a:p>
          <a:p>
            <a:pPr lvl="2"/>
            <a:r>
              <a:rPr lang="en-US" altLang="zh-CN" dirty="0" err="1" smtClean="0"/>
              <a:t>Ccc</a:t>
            </a:r>
            <a:endParaRPr lang="zh-CN" altLang="en-US" dirty="0" smtClean="0"/>
          </a:p>
          <a:p>
            <a:pPr lvl="3"/>
            <a:r>
              <a:rPr lang="en-US" altLang="zh-CN" dirty="0" err="1" smtClean="0"/>
              <a:t>Dddd</a:t>
            </a:r>
            <a:endParaRPr lang="zh-CN" altLang="en-US" dirty="0" smtClean="0"/>
          </a:p>
          <a:p>
            <a:pPr lvl="4"/>
            <a:r>
              <a:rPr lang="en-US" altLang="zh-CN" dirty="0" err="1" smtClean="0"/>
              <a:t>eeeee</a:t>
            </a:r>
            <a:endParaRPr lang="zh-CN" altLang="en-US" dirty="0"/>
          </a:p>
        </p:txBody>
      </p:sp>
      <p:sp>
        <p:nvSpPr>
          <p:cNvPr id="4" name="Rectangle 10"/>
          <p:cNvSpPr>
            <a:spLocks noGrp="1" noChangeArrowheads="1"/>
          </p:cNvSpPr>
          <p:nvPr>
            <p:ph type="dt" sz="half" idx="10"/>
          </p:nvPr>
        </p:nvSpPr>
        <p:spPr>
          <a:xfrm>
            <a:off x="6361126" y="6489700"/>
            <a:ext cx="2097087" cy="455613"/>
          </a:xfrm>
          <a:prstGeom prst="rect">
            <a:avLst/>
          </a:prstGeom>
          <a:ln/>
        </p:spPr>
        <p:txBody>
          <a:bodyPr lIns="91427" tIns="45714" rIns="91427" bIns="45714"/>
          <a:lstStyle>
            <a:lvl1pPr>
              <a:defRPr/>
            </a:lvl1pPr>
          </a:lstStyle>
          <a:p>
            <a:pPr>
              <a:defRPr/>
            </a:pPr>
            <a:fld id="{51232352-3075-4DBA-8567-6304AB50714B}" type="datetime1">
              <a:rPr lang="zh-CN" altLang="en-US" smtClean="0">
                <a:solidFill>
                  <a:srgbClr val="000000"/>
                </a:solidFill>
              </a:rPr>
              <a:pPr>
                <a:defRPr/>
              </a:pPr>
              <a:t>2016/7/25</a:t>
            </a:fld>
            <a:endParaRPr lang="en-GB" altLang="zh-CN" dirty="0">
              <a:solidFill>
                <a:srgbClr val="000000"/>
              </a:solidFill>
            </a:endParaRPr>
          </a:p>
        </p:txBody>
      </p:sp>
    </p:spTree>
    <p:extLst>
      <p:ext uri="{BB962C8B-B14F-4D97-AF65-F5344CB8AC3E}">
        <p14:creationId xmlns="" xmlns:p14="http://schemas.microsoft.com/office/powerpoint/2010/main" val="3166791352"/>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8_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683883" y="399508"/>
            <a:ext cx="7745655" cy="377669"/>
          </a:xfrm>
          <a:prstGeom prst="rect">
            <a:avLst/>
          </a:prstGeom>
          <a:noFill/>
          <a:ln>
            <a:noFill/>
          </a:ln>
          <a:effectLst/>
          <a:extLst/>
        </p:spPr>
        <p:txBody>
          <a:bodyPr lIns="26988" tIns="26988" rIns="26988" bIns="26988" anchor="t">
            <a:spAutoFit/>
          </a:bodyPr>
          <a:lstStyle>
            <a:lvl1pPr>
              <a:defRPr lang="zh-CN" altLang="en-US" sz="2100" b="1" kern="1200">
                <a:latin typeface="FrutigerNext LT Medium" pitchFamily="34" charset="0"/>
              </a:defRPr>
            </a:lvl1pPr>
          </a:lstStyle>
          <a:p>
            <a:pPr lvl="0"/>
            <a:r>
              <a:rPr lang="zh-CN" altLang="en-US" smtClean="0"/>
              <a:t>单击此处编辑母版标题样式</a:t>
            </a:r>
            <a:endParaRPr lang="zh-CN" altLang="en-US" dirty="0"/>
          </a:p>
        </p:txBody>
      </p:sp>
      <p:sp>
        <p:nvSpPr>
          <p:cNvPr id="3" name="Rectangle 10"/>
          <p:cNvSpPr>
            <a:spLocks noGrp="1" noChangeArrowheads="1"/>
          </p:cNvSpPr>
          <p:nvPr>
            <p:ph type="dt" sz="half" idx="10"/>
          </p:nvPr>
        </p:nvSpPr>
        <p:spPr>
          <a:xfrm>
            <a:off x="6361595" y="6489789"/>
            <a:ext cx="2096724" cy="455507"/>
          </a:xfrm>
          <a:prstGeom prst="rect">
            <a:avLst/>
          </a:prstGeom>
          <a:ln/>
        </p:spPr>
        <p:txBody>
          <a:bodyPr lIns="68562" tIns="34281" rIns="68562" bIns="34281"/>
          <a:lstStyle>
            <a:lvl1pPr>
              <a:defRPr/>
            </a:lvl1pPr>
          </a:lstStyle>
          <a:p>
            <a:pPr>
              <a:defRPr/>
            </a:pPr>
            <a:fld id="{5E7AFE4E-947F-40DD-B9FE-E563AFA69130}" type="datetime1">
              <a:rPr lang="zh-CN" altLang="en-US" smtClean="0">
                <a:solidFill>
                  <a:srgbClr val="000000"/>
                </a:solidFill>
              </a:rPr>
              <a:pPr>
                <a:defRPr/>
              </a:pPr>
              <a:t>2016/7/25</a:t>
            </a:fld>
            <a:endParaRPr lang="en-GB" altLang="zh-CN" dirty="0">
              <a:solidFill>
                <a:srgbClr val="000000"/>
              </a:solidFill>
            </a:endParaRPr>
          </a:p>
        </p:txBody>
      </p:sp>
    </p:spTree>
    <p:extLst>
      <p:ext uri="{BB962C8B-B14F-4D97-AF65-F5344CB8AC3E}">
        <p14:creationId xmlns="" xmlns:p14="http://schemas.microsoft.com/office/powerpoint/2010/main" val="1649927211"/>
      </p:ext>
    </p:extLst>
  </p:cSld>
  <p:clrMapOvr>
    <a:masterClrMapping/>
  </p:clrMapOvr>
  <p:transition advClick="0"/>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3_空白">
    <p:spTree>
      <p:nvGrpSpPr>
        <p:cNvPr id="1" name=""/>
        <p:cNvGrpSpPr/>
        <p:nvPr/>
      </p:nvGrpSpPr>
      <p:grpSpPr>
        <a:xfrm>
          <a:off x="0" y="0"/>
          <a:ext cx="0" cy="0"/>
          <a:chOff x="0" y="0"/>
          <a:chExt cx="0" cy="0"/>
        </a:xfrm>
      </p:grpSpPr>
      <p:sp>
        <p:nvSpPr>
          <p:cNvPr id="2" name="Rectangle 10"/>
          <p:cNvSpPr>
            <a:spLocks noGrp="1" noChangeArrowheads="1"/>
          </p:cNvSpPr>
          <p:nvPr>
            <p:ph type="dt" sz="half" idx="10"/>
          </p:nvPr>
        </p:nvSpPr>
        <p:spPr>
          <a:xfrm>
            <a:off x="6361126" y="6489700"/>
            <a:ext cx="2097087" cy="455613"/>
          </a:xfrm>
          <a:prstGeom prst="rect">
            <a:avLst/>
          </a:prstGeom>
          <a:ln/>
        </p:spPr>
        <p:txBody>
          <a:bodyPr/>
          <a:lstStyle>
            <a:lvl1pPr>
              <a:defRPr/>
            </a:lvl1pPr>
          </a:lstStyle>
          <a:p>
            <a:pPr>
              <a:defRPr/>
            </a:pPr>
            <a:fld id="{82BA9DCE-8E96-4AC7-ABC4-5E6CB8D19C4C}" type="datetime1">
              <a:rPr lang="zh-CN" altLang="en-US" smtClean="0">
                <a:solidFill>
                  <a:srgbClr val="000000"/>
                </a:solidFill>
              </a:rPr>
              <a:pPr>
                <a:defRPr/>
              </a:pPr>
              <a:t>2016/7/25</a:t>
            </a:fld>
            <a:endParaRPr lang="en-GB" altLang="zh-CN" dirty="0">
              <a:solidFill>
                <a:srgbClr val="000000"/>
              </a:solidFill>
            </a:endParaRPr>
          </a:p>
        </p:txBody>
      </p:sp>
      <p:sp>
        <p:nvSpPr>
          <p:cNvPr id="3" name="标题 1"/>
          <p:cNvSpPr>
            <a:spLocks noGrp="1"/>
          </p:cNvSpPr>
          <p:nvPr>
            <p:ph type="title" hasCustomPrompt="1"/>
          </p:nvPr>
        </p:nvSpPr>
        <p:spPr>
          <a:xfrm>
            <a:off x="652463" y="430227"/>
            <a:ext cx="7747000" cy="871537"/>
          </a:xfrm>
          <a:prstGeom prst="rect">
            <a:avLst/>
          </a:prstGeom>
        </p:spPr>
        <p:txBody>
          <a:bodyPr/>
          <a:lstStyle>
            <a:lvl1pPr>
              <a:defRPr sz="3200">
                <a:latin typeface="+mj-lt"/>
              </a:defRPr>
            </a:lvl1pPr>
          </a:lstStyle>
          <a:p>
            <a:r>
              <a:rPr lang="en-US" altLang="zh-CN" dirty="0" err="1" smtClean="0"/>
              <a:t>aabb</a:t>
            </a:r>
            <a:endParaRPr lang="zh-CN" altLang="en-US" dirty="0"/>
          </a:p>
        </p:txBody>
      </p:sp>
      <p:sp>
        <p:nvSpPr>
          <p:cNvPr id="4" name="内容占位符 2"/>
          <p:cNvSpPr>
            <a:spLocks noGrp="1"/>
          </p:cNvSpPr>
          <p:nvPr>
            <p:ph idx="1" hasCustomPrompt="1"/>
          </p:nvPr>
        </p:nvSpPr>
        <p:spPr>
          <a:xfrm>
            <a:off x="652463" y="1641484"/>
            <a:ext cx="7931150" cy="4194175"/>
          </a:xfrm>
          <a:prstGeom prst="rect">
            <a:avLst/>
          </a:prstGeom>
        </p:spPr>
        <p:txBody>
          <a:bodyPr/>
          <a:lstStyle>
            <a:lvl1pPr>
              <a:buClr>
                <a:schemeClr val="tx2"/>
              </a:buClr>
              <a:defRPr/>
            </a:lvl1pPr>
            <a:lvl2pPr>
              <a:buClr>
                <a:schemeClr val="tx2"/>
              </a:buClr>
              <a:defRPr/>
            </a:lvl2pPr>
            <a:lvl3pPr>
              <a:buClr>
                <a:schemeClr val="tx2"/>
              </a:buClr>
              <a:defRPr/>
            </a:lvl3pPr>
            <a:lvl4pPr>
              <a:buClr>
                <a:schemeClr val="tx2"/>
              </a:buClr>
              <a:defRPr/>
            </a:lvl4pPr>
            <a:lvl5pPr>
              <a:buClr>
                <a:schemeClr val="tx2"/>
              </a:buClr>
              <a:defRPr/>
            </a:lvl5pPr>
          </a:lstStyle>
          <a:p>
            <a:pPr lvl="0"/>
            <a:r>
              <a:rPr lang="en-US" altLang="zh-CN" dirty="0" err="1" smtClean="0"/>
              <a:t>Aaaa</a:t>
            </a:r>
            <a:endParaRPr lang="zh-CN" altLang="en-US" dirty="0" smtClean="0"/>
          </a:p>
          <a:p>
            <a:pPr lvl="1"/>
            <a:r>
              <a:rPr lang="en-US" altLang="zh-CN" dirty="0" err="1" smtClean="0"/>
              <a:t>Bbb</a:t>
            </a:r>
            <a:endParaRPr lang="zh-CN" altLang="en-US" dirty="0" smtClean="0"/>
          </a:p>
          <a:p>
            <a:pPr lvl="2"/>
            <a:r>
              <a:rPr lang="en-US" altLang="zh-CN" dirty="0" err="1" smtClean="0"/>
              <a:t>Ccc</a:t>
            </a:r>
            <a:endParaRPr lang="zh-CN" altLang="en-US" dirty="0" smtClean="0"/>
          </a:p>
          <a:p>
            <a:pPr lvl="3"/>
            <a:r>
              <a:rPr lang="en-US" altLang="zh-CN" dirty="0" err="1" smtClean="0"/>
              <a:t>Dddd</a:t>
            </a:r>
            <a:endParaRPr lang="zh-CN" altLang="en-US" dirty="0" smtClean="0"/>
          </a:p>
          <a:p>
            <a:pPr lvl="4"/>
            <a:r>
              <a:rPr lang="en-US" altLang="zh-CN" dirty="0" err="1" smtClean="0"/>
              <a:t>eeeee</a:t>
            </a:r>
            <a:endParaRPr lang="zh-CN" altLang="en-US" dirty="0"/>
          </a:p>
        </p:txBody>
      </p:sp>
    </p:spTree>
    <p:extLst>
      <p:ext uri="{BB962C8B-B14F-4D97-AF65-F5344CB8AC3E}">
        <p14:creationId xmlns="" xmlns:p14="http://schemas.microsoft.com/office/powerpoint/2010/main" val="3691253671"/>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1_空白">
    <p:spTree>
      <p:nvGrpSpPr>
        <p:cNvPr id="1" name=""/>
        <p:cNvGrpSpPr/>
        <p:nvPr/>
      </p:nvGrpSpPr>
      <p:grpSpPr>
        <a:xfrm>
          <a:off x="0" y="0"/>
          <a:ext cx="0" cy="0"/>
          <a:chOff x="0" y="0"/>
          <a:chExt cx="0" cy="0"/>
        </a:xfrm>
      </p:grpSpPr>
      <p:sp>
        <p:nvSpPr>
          <p:cNvPr id="2" name="Rectangle 10"/>
          <p:cNvSpPr>
            <a:spLocks noGrp="1" noChangeArrowheads="1"/>
          </p:cNvSpPr>
          <p:nvPr>
            <p:ph type="dt" sz="half" idx="10"/>
          </p:nvPr>
        </p:nvSpPr>
        <p:spPr>
          <a:xfrm>
            <a:off x="6361126" y="6489700"/>
            <a:ext cx="2097087" cy="455613"/>
          </a:xfrm>
          <a:prstGeom prst="rect">
            <a:avLst/>
          </a:prstGeom>
          <a:ln/>
        </p:spPr>
        <p:txBody>
          <a:bodyPr/>
          <a:lstStyle>
            <a:lvl1pPr>
              <a:defRPr/>
            </a:lvl1pPr>
          </a:lstStyle>
          <a:p>
            <a:pPr>
              <a:defRPr/>
            </a:pPr>
            <a:fld id="{54D90E9B-58DF-43E3-81F8-9A419217334F}" type="datetime1">
              <a:rPr lang="zh-CN" altLang="en-US" smtClean="0">
                <a:solidFill>
                  <a:srgbClr val="000000"/>
                </a:solidFill>
              </a:rPr>
              <a:pPr>
                <a:defRPr/>
              </a:pPr>
              <a:t>2016/7/25</a:t>
            </a:fld>
            <a:endParaRPr lang="en-GB" altLang="zh-CN" dirty="0">
              <a:solidFill>
                <a:srgbClr val="000000"/>
              </a:solidFill>
            </a:endParaRPr>
          </a:p>
        </p:txBody>
      </p:sp>
      <p:sp>
        <p:nvSpPr>
          <p:cNvPr id="3" name="标题 1"/>
          <p:cNvSpPr>
            <a:spLocks noGrp="1"/>
          </p:cNvSpPr>
          <p:nvPr>
            <p:ph type="title" hasCustomPrompt="1"/>
          </p:nvPr>
        </p:nvSpPr>
        <p:spPr>
          <a:xfrm>
            <a:off x="652463" y="430227"/>
            <a:ext cx="7747000" cy="871537"/>
          </a:xfrm>
          <a:prstGeom prst="rect">
            <a:avLst/>
          </a:prstGeom>
        </p:spPr>
        <p:txBody>
          <a:bodyPr/>
          <a:lstStyle>
            <a:lvl1pPr>
              <a:defRPr sz="3200">
                <a:latin typeface="+mj-lt"/>
              </a:defRPr>
            </a:lvl1pPr>
          </a:lstStyle>
          <a:p>
            <a:r>
              <a:rPr lang="en-US" altLang="zh-CN" dirty="0" err="1" smtClean="0"/>
              <a:t>aabb</a:t>
            </a:r>
            <a:endParaRPr lang="zh-CN" altLang="en-US" dirty="0"/>
          </a:p>
        </p:txBody>
      </p:sp>
      <p:sp>
        <p:nvSpPr>
          <p:cNvPr id="4" name="内容占位符 2"/>
          <p:cNvSpPr>
            <a:spLocks noGrp="1"/>
          </p:cNvSpPr>
          <p:nvPr>
            <p:ph idx="1" hasCustomPrompt="1"/>
          </p:nvPr>
        </p:nvSpPr>
        <p:spPr>
          <a:xfrm>
            <a:off x="652463" y="1641484"/>
            <a:ext cx="7931150" cy="4194175"/>
          </a:xfrm>
          <a:prstGeom prst="rect">
            <a:avLst/>
          </a:prstGeom>
        </p:spPr>
        <p:txBody>
          <a:bodyPr/>
          <a:lstStyle>
            <a:lvl1pPr>
              <a:buClr>
                <a:schemeClr val="tx2"/>
              </a:buClr>
              <a:defRPr/>
            </a:lvl1pPr>
            <a:lvl2pPr>
              <a:buClr>
                <a:schemeClr val="tx2"/>
              </a:buClr>
              <a:defRPr/>
            </a:lvl2pPr>
            <a:lvl3pPr>
              <a:buClr>
                <a:schemeClr val="tx2"/>
              </a:buClr>
              <a:defRPr/>
            </a:lvl3pPr>
            <a:lvl4pPr>
              <a:buClr>
                <a:schemeClr val="tx2"/>
              </a:buClr>
              <a:defRPr/>
            </a:lvl4pPr>
            <a:lvl5pPr>
              <a:buClr>
                <a:schemeClr val="tx2"/>
              </a:buClr>
              <a:defRPr/>
            </a:lvl5pPr>
          </a:lstStyle>
          <a:p>
            <a:pPr lvl="0"/>
            <a:r>
              <a:rPr lang="en-US" altLang="zh-CN" dirty="0" err="1" smtClean="0"/>
              <a:t>Aaaa</a:t>
            </a:r>
            <a:endParaRPr lang="zh-CN" altLang="en-US" dirty="0" smtClean="0"/>
          </a:p>
          <a:p>
            <a:pPr lvl="1"/>
            <a:r>
              <a:rPr lang="en-US" altLang="zh-CN" dirty="0" err="1" smtClean="0"/>
              <a:t>Bbb</a:t>
            </a:r>
            <a:endParaRPr lang="zh-CN" altLang="en-US" dirty="0" smtClean="0"/>
          </a:p>
          <a:p>
            <a:pPr lvl="2"/>
            <a:r>
              <a:rPr lang="en-US" altLang="zh-CN" dirty="0" err="1" smtClean="0"/>
              <a:t>Ccc</a:t>
            </a:r>
            <a:endParaRPr lang="zh-CN" altLang="en-US" dirty="0" smtClean="0"/>
          </a:p>
          <a:p>
            <a:pPr lvl="3"/>
            <a:r>
              <a:rPr lang="en-US" altLang="zh-CN" dirty="0" err="1" smtClean="0"/>
              <a:t>Dddd</a:t>
            </a:r>
            <a:endParaRPr lang="zh-CN" altLang="en-US" dirty="0" smtClean="0"/>
          </a:p>
          <a:p>
            <a:pPr lvl="4"/>
            <a:r>
              <a:rPr lang="en-US" altLang="zh-CN" dirty="0" err="1" smtClean="0"/>
              <a:t>eeeee</a:t>
            </a:r>
            <a:endParaRPr lang="zh-CN" altLang="en-US" dirty="0"/>
          </a:p>
        </p:txBody>
      </p:sp>
    </p:spTree>
    <p:extLst>
      <p:ext uri="{BB962C8B-B14F-4D97-AF65-F5344CB8AC3E}">
        <p14:creationId xmlns="" xmlns:p14="http://schemas.microsoft.com/office/powerpoint/2010/main" val="1144099801"/>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2_空白">
    <p:spTree>
      <p:nvGrpSpPr>
        <p:cNvPr id="1" name=""/>
        <p:cNvGrpSpPr/>
        <p:nvPr/>
      </p:nvGrpSpPr>
      <p:grpSpPr>
        <a:xfrm>
          <a:off x="0" y="0"/>
          <a:ext cx="0" cy="0"/>
          <a:chOff x="0" y="0"/>
          <a:chExt cx="0" cy="0"/>
        </a:xfrm>
      </p:grpSpPr>
      <p:sp>
        <p:nvSpPr>
          <p:cNvPr id="2" name="Rectangle 10"/>
          <p:cNvSpPr>
            <a:spLocks noGrp="1" noChangeArrowheads="1"/>
          </p:cNvSpPr>
          <p:nvPr>
            <p:ph type="dt" sz="half" idx="10"/>
          </p:nvPr>
        </p:nvSpPr>
        <p:spPr>
          <a:xfrm>
            <a:off x="6361126" y="6489700"/>
            <a:ext cx="2097087" cy="455613"/>
          </a:xfrm>
          <a:prstGeom prst="rect">
            <a:avLst/>
          </a:prstGeom>
          <a:ln/>
        </p:spPr>
        <p:txBody>
          <a:bodyPr/>
          <a:lstStyle>
            <a:lvl1pPr>
              <a:defRPr/>
            </a:lvl1pPr>
          </a:lstStyle>
          <a:p>
            <a:pPr>
              <a:defRPr/>
            </a:pPr>
            <a:fld id="{492444CB-D234-40E2-BCBF-45DA799BD4A7}" type="datetime1">
              <a:rPr lang="zh-CN" altLang="en-US" smtClean="0">
                <a:solidFill>
                  <a:srgbClr val="000000"/>
                </a:solidFill>
              </a:rPr>
              <a:pPr>
                <a:defRPr/>
              </a:pPr>
              <a:t>2016/7/25</a:t>
            </a:fld>
            <a:endParaRPr lang="en-GB" altLang="zh-CN" dirty="0">
              <a:solidFill>
                <a:srgbClr val="000000"/>
              </a:solidFill>
            </a:endParaRPr>
          </a:p>
        </p:txBody>
      </p:sp>
      <p:sp>
        <p:nvSpPr>
          <p:cNvPr id="3" name="标题 1"/>
          <p:cNvSpPr>
            <a:spLocks noGrp="1"/>
          </p:cNvSpPr>
          <p:nvPr>
            <p:ph type="title" hasCustomPrompt="1"/>
          </p:nvPr>
        </p:nvSpPr>
        <p:spPr>
          <a:xfrm>
            <a:off x="652463" y="430227"/>
            <a:ext cx="7747000" cy="871537"/>
          </a:xfrm>
          <a:prstGeom prst="rect">
            <a:avLst/>
          </a:prstGeom>
        </p:spPr>
        <p:txBody>
          <a:bodyPr/>
          <a:lstStyle>
            <a:lvl1pPr>
              <a:defRPr sz="3200">
                <a:latin typeface="+mj-lt"/>
              </a:defRPr>
            </a:lvl1pPr>
          </a:lstStyle>
          <a:p>
            <a:r>
              <a:rPr lang="en-US" altLang="zh-CN" dirty="0" err="1" smtClean="0"/>
              <a:t>aabb</a:t>
            </a:r>
            <a:endParaRPr lang="zh-CN" altLang="en-US" dirty="0"/>
          </a:p>
        </p:txBody>
      </p:sp>
      <p:sp>
        <p:nvSpPr>
          <p:cNvPr id="4" name="内容占位符 2"/>
          <p:cNvSpPr>
            <a:spLocks noGrp="1"/>
          </p:cNvSpPr>
          <p:nvPr>
            <p:ph idx="1" hasCustomPrompt="1"/>
          </p:nvPr>
        </p:nvSpPr>
        <p:spPr>
          <a:xfrm>
            <a:off x="652463" y="1641484"/>
            <a:ext cx="7931150" cy="4194175"/>
          </a:xfrm>
          <a:prstGeom prst="rect">
            <a:avLst/>
          </a:prstGeom>
        </p:spPr>
        <p:txBody>
          <a:bodyPr/>
          <a:lstStyle>
            <a:lvl1pPr>
              <a:buClr>
                <a:schemeClr val="tx2"/>
              </a:buClr>
              <a:defRPr/>
            </a:lvl1pPr>
            <a:lvl2pPr>
              <a:buClr>
                <a:schemeClr val="tx2"/>
              </a:buClr>
              <a:defRPr/>
            </a:lvl2pPr>
            <a:lvl3pPr>
              <a:buClr>
                <a:schemeClr val="tx2"/>
              </a:buClr>
              <a:defRPr/>
            </a:lvl3pPr>
            <a:lvl4pPr>
              <a:buClr>
                <a:schemeClr val="tx2"/>
              </a:buClr>
              <a:defRPr/>
            </a:lvl4pPr>
            <a:lvl5pPr>
              <a:buClr>
                <a:schemeClr val="tx2"/>
              </a:buClr>
              <a:defRPr/>
            </a:lvl5pPr>
          </a:lstStyle>
          <a:p>
            <a:pPr lvl="0"/>
            <a:r>
              <a:rPr lang="en-US" altLang="zh-CN" dirty="0" err="1" smtClean="0"/>
              <a:t>Aaaa</a:t>
            </a:r>
            <a:endParaRPr lang="zh-CN" altLang="en-US" dirty="0" smtClean="0"/>
          </a:p>
          <a:p>
            <a:pPr lvl="1"/>
            <a:r>
              <a:rPr lang="en-US" altLang="zh-CN" dirty="0" err="1" smtClean="0"/>
              <a:t>Bbb</a:t>
            </a:r>
            <a:endParaRPr lang="zh-CN" altLang="en-US" dirty="0" smtClean="0"/>
          </a:p>
          <a:p>
            <a:pPr lvl="2"/>
            <a:r>
              <a:rPr lang="en-US" altLang="zh-CN" dirty="0" err="1" smtClean="0"/>
              <a:t>Ccc</a:t>
            </a:r>
            <a:endParaRPr lang="zh-CN" altLang="en-US" dirty="0" smtClean="0"/>
          </a:p>
          <a:p>
            <a:pPr lvl="3"/>
            <a:r>
              <a:rPr lang="en-US" altLang="zh-CN" dirty="0" err="1" smtClean="0"/>
              <a:t>Dddd</a:t>
            </a:r>
            <a:endParaRPr lang="zh-CN" altLang="en-US" dirty="0" smtClean="0"/>
          </a:p>
          <a:p>
            <a:pPr lvl="4"/>
            <a:r>
              <a:rPr lang="en-US" altLang="zh-CN" dirty="0" err="1" smtClean="0"/>
              <a:t>eeeee</a:t>
            </a:r>
            <a:endParaRPr lang="zh-CN" altLang="en-US" dirty="0"/>
          </a:p>
        </p:txBody>
      </p:sp>
    </p:spTree>
    <p:extLst>
      <p:ext uri="{BB962C8B-B14F-4D97-AF65-F5344CB8AC3E}">
        <p14:creationId xmlns="" xmlns:p14="http://schemas.microsoft.com/office/powerpoint/2010/main" val="72636665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空白">
    <p:spTree>
      <p:nvGrpSpPr>
        <p:cNvPr id="1" name=""/>
        <p:cNvGrpSpPr/>
        <p:nvPr/>
      </p:nvGrpSpPr>
      <p:grpSpPr>
        <a:xfrm>
          <a:off x="0" y="0"/>
          <a:ext cx="0" cy="0"/>
          <a:chOff x="0" y="0"/>
          <a:chExt cx="0" cy="0"/>
        </a:xfrm>
      </p:grpSpPr>
      <p:sp>
        <p:nvSpPr>
          <p:cNvPr id="4" name="Title 3"/>
          <p:cNvSpPr>
            <a:spLocks noGrp="1"/>
          </p:cNvSpPr>
          <p:nvPr>
            <p:ph type="title"/>
          </p:nvPr>
        </p:nvSpPr>
        <p:spPr>
          <a:xfrm>
            <a:off x="755651" y="2263349"/>
            <a:ext cx="5688013" cy="561674"/>
          </a:xfrm>
          <a:prstGeom prst="rect">
            <a:avLst/>
          </a:prstGeom>
        </p:spPr>
        <p:txBody>
          <a:bodyPr/>
          <a:lstStyle/>
          <a:p>
            <a:r>
              <a:rPr lang="zh-CN" altLang="en-US" smtClean="0"/>
              <a:t>单击此处编辑母版标题样式</a:t>
            </a:r>
            <a:endParaRPr lang="en-US"/>
          </a:p>
        </p:txBody>
      </p:sp>
    </p:spTree>
    <p:extLst>
      <p:ext uri="{BB962C8B-B14F-4D97-AF65-F5344CB8AC3E}">
        <p14:creationId xmlns="" xmlns:p14="http://schemas.microsoft.com/office/powerpoint/2010/main" val="2404942301"/>
      </p:ext>
    </p:extLst>
  </p:cSld>
  <p:clrMapOvr>
    <a:masterClrMapping/>
  </p:clrMapOvr>
  <p:transition advClick="0" advTm="8000">
    <p:fade thruBlk="1"/>
  </p:transition>
  <p:timing>
    <p:tnLst>
      <p:par>
        <p:cTn id="1" dur="indefinite" restart="never" nodeType="tmRoot"/>
      </p:par>
    </p:tnLst>
  </p:timing>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4_Custom Layout">
    <p:spTree>
      <p:nvGrpSpPr>
        <p:cNvPr id="1" name=""/>
        <p:cNvGrpSpPr/>
        <p:nvPr/>
      </p:nvGrpSpPr>
      <p:grpSpPr>
        <a:xfrm>
          <a:off x="0" y="0"/>
          <a:ext cx="0" cy="0"/>
          <a:chOff x="0" y="0"/>
          <a:chExt cx="0" cy="0"/>
        </a:xfrm>
      </p:grpSpPr>
    </p:spTree>
    <p:extLst>
      <p:ext uri="{BB962C8B-B14F-4D97-AF65-F5344CB8AC3E}">
        <p14:creationId xmlns="" xmlns:p14="http://schemas.microsoft.com/office/powerpoint/2010/main" val="2731310095"/>
      </p:ext>
    </p:extLst>
  </p:cSld>
  <p:clrMapOvr>
    <a:masterClrMapping/>
  </p:clrMapOvr>
  <p:transition advClick="0" advTm="8000">
    <p:fade thruBlk="1"/>
  </p:transition>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5_Custom Layout">
    <p:spTree>
      <p:nvGrpSpPr>
        <p:cNvPr id="1" name=""/>
        <p:cNvGrpSpPr/>
        <p:nvPr/>
      </p:nvGrpSpPr>
      <p:grpSpPr>
        <a:xfrm>
          <a:off x="0" y="0"/>
          <a:ext cx="0" cy="0"/>
          <a:chOff x="0" y="0"/>
          <a:chExt cx="0" cy="0"/>
        </a:xfrm>
      </p:grpSpPr>
    </p:spTree>
    <p:extLst>
      <p:ext uri="{BB962C8B-B14F-4D97-AF65-F5344CB8AC3E}">
        <p14:creationId xmlns="" xmlns:p14="http://schemas.microsoft.com/office/powerpoint/2010/main" val="2731310095"/>
      </p:ext>
    </p:extLst>
  </p:cSld>
  <p:clrMapOvr>
    <a:masterClrMapping/>
  </p:clrMapOvr>
  <p:transition advClick="0" advTm="8000">
    <p:fade thruBlk="1"/>
  </p:transition>
</p:sldLayout>
</file>

<file path=ppt/slideLayouts/slideLayout42.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657054" y="325457"/>
            <a:ext cx="7828702" cy="871537"/>
          </a:xfrm>
          <a:prstGeom prst="rect">
            <a:avLst/>
          </a:prstGeom>
        </p:spPr>
        <p:txBody>
          <a:bodyPr lIns="68562" tIns="34281" rIns="68562" bIns="34281"/>
          <a:lstStyle/>
          <a:p>
            <a:r>
              <a:rPr lang="zh-CN" altLang="en-US" smtClean="0"/>
              <a:t>单击此处编辑母版标题样式</a:t>
            </a:r>
            <a:endParaRPr lang="zh-CN" altLang="en-US"/>
          </a:p>
        </p:txBody>
      </p:sp>
      <p:sp>
        <p:nvSpPr>
          <p:cNvPr id="3" name="内容占位符 2"/>
          <p:cNvSpPr>
            <a:spLocks noGrp="1"/>
          </p:cNvSpPr>
          <p:nvPr>
            <p:ph sz="half" idx="1"/>
          </p:nvPr>
        </p:nvSpPr>
        <p:spPr>
          <a:xfrm>
            <a:off x="652294" y="1643064"/>
            <a:ext cx="3907805" cy="4192587"/>
          </a:xfrm>
          <a:prstGeom prst="rect">
            <a:avLst/>
          </a:prstGeom>
        </p:spPr>
        <p:txBody>
          <a:bodyPr lIns="68562" tIns="34281" rIns="68562" bIns="34281"/>
          <a:lstStyle>
            <a:lvl1pPr>
              <a:defRPr sz="2100"/>
            </a:lvl1pPr>
            <a:lvl2pPr>
              <a:defRPr sz="1800"/>
            </a:lvl2pPr>
            <a:lvl3pPr>
              <a:defRPr sz="1500"/>
            </a:lvl3pPr>
            <a:lvl4pPr>
              <a:defRPr sz="1300"/>
            </a:lvl4pPr>
            <a:lvl5pPr>
              <a:defRPr sz="1300"/>
            </a:lvl5pPr>
            <a:lvl6pPr>
              <a:defRPr sz="1300"/>
            </a:lvl6pPr>
            <a:lvl7pPr>
              <a:defRPr sz="1300"/>
            </a:lvl7pPr>
            <a:lvl8pPr>
              <a:defRPr sz="1300"/>
            </a:lvl8pPr>
            <a:lvl9pPr>
              <a:defRPr sz="13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74367" y="1643064"/>
            <a:ext cx="3907804" cy="4192587"/>
          </a:xfrm>
          <a:prstGeom prst="rect">
            <a:avLst/>
          </a:prstGeom>
        </p:spPr>
        <p:txBody>
          <a:bodyPr lIns="68562" tIns="34281" rIns="68562" bIns="34281"/>
          <a:lstStyle>
            <a:lvl1pPr>
              <a:defRPr sz="2100"/>
            </a:lvl1pPr>
            <a:lvl2pPr>
              <a:defRPr sz="1800"/>
            </a:lvl2pPr>
            <a:lvl3pPr>
              <a:defRPr sz="1500"/>
            </a:lvl3pPr>
            <a:lvl4pPr>
              <a:defRPr sz="1300"/>
            </a:lvl4pPr>
            <a:lvl5pPr>
              <a:defRPr sz="1300"/>
            </a:lvl5pPr>
            <a:lvl6pPr>
              <a:defRPr sz="1300"/>
            </a:lvl6pPr>
            <a:lvl7pPr>
              <a:defRPr sz="1300"/>
            </a:lvl7pPr>
            <a:lvl8pPr>
              <a:defRPr sz="1300"/>
            </a:lvl8pPr>
            <a:lvl9pPr>
              <a:defRPr sz="13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Rectangle 10"/>
          <p:cNvSpPr>
            <a:spLocks noGrp="1" noChangeArrowheads="1"/>
          </p:cNvSpPr>
          <p:nvPr>
            <p:ph type="dt" sz="half" idx="10"/>
          </p:nvPr>
        </p:nvSpPr>
        <p:spPr>
          <a:xfrm>
            <a:off x="6361061" y="6489700"/>
            <a:ext cx="2097335" cy="455613"/>
          </a:xfrm>
          <a:prstGeom prst="rect">
            <a:avLst/>
          </a:prstGeom>
          <a:ln/>
        </p:spPr>
        <p:txBody>
          <a:bodyPr lIns="68562" tIns="34281" rIns="68562" bIns="34281"/>
          <a:lstStyle>
            <a:lvl1pPr>
              <a:defRPr/>
            </a:lvl1pPr>
          </a:lstStyle>
          <a:p>
            <a:fld id="{22038122-E93B-4B04-BA42-EDCB376CB445}" type="datetime1">
              <a:rPr lang="zh-CN" altLang="en-US" smtClean="0">
                <a:solidFill>
                  <a:srgbClr val="000000"/>
                </a:solidFill>
              </a:rPr>
              <a:pPr/>
              <a:t>2016/7/25</a:t>
            </a:fld>
            <a:endParaRPr lang="en-GB" altLang="zh-CN" dirty="0">
              <a:solidFill>
                <a:srgbClr val="000000"/>
              </a:solidFill>
            </a:endParaRPr>
          </a:p>
        </p:txBody>
      </p:sp>
    </p:spTree>
    <p:extLst>
      <p:ext uri="{BB962C8B-B14F-4D97-AF65-F5344CB8AC3E}">
        <p14:creationId xmlns="" xmlns:p14="http://schemas.microsoft.com/office/powerpoint/2010/main" val="1347204376"/>
      </p:ext>
    </p:extLst>
  </p:cSld>
  <p:clrMapOvr>
    <a:masterClrMapping/>
  </p:clrMapOvr>
  <p:transition advClick="0"/>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6_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755650" y="449301"/>
            <a:ext cx="7632700" cy="871537"/>
          </a:xfrm>
          <a:prstGeom prst="rect">
            <a:avLst/>
          </a:prstGeom>
        </p:spPr>
        <p:txBody>
          <a:bodyPr/>
          <a:lstStyle/>
          <a:p>
            <a:r>
              <a:rPr lang="zh-CN" altLang="en-US" smtClean="0"/>
              <a:t>单击此处编辑母版标题样式</a:t>
            </a:r>
            <a:endParaRPr lang="en-US"/>
          </a:p>
        </p:txBody>
      </p:sp>
      <p:sp>
        <p:nvSpPr>
          <p:cNvPr id="4" name="Content Placeholder 3"/>
          <p:cNvSpPr>
            <a:spLocks noGrp="1"/>
          </p:cNvSpPr>
          <p:nvPr>
            <p:ph sz="quarter" idx="10"/>
          </p:nvPr>
        </p:nvSpPr>
        <p:spPr>
          <a:xfrm>
            <a:off x="764088" y="1628384"/>
            <a:ext cx="7615824" cy="4584744"/>
          </a:xfrm>
          <a:prstGeom prst="rect">
            <a:avLst/>
          </a:prstGeom>
        </p:spPr>
        <p:txBody>
          <a:bodyPr/>
          <a:lstStyle>
            <a:lvl1pPr>
              <a:defRPr sz="2400"/>
            </a:lvl1pPr>
            <a:lvl2pPr>
              <a:defRPr sz="2000"/>
            </a:lvl2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Tree>
    <p:extLst>
      <p:ext uri="{BB962C8B-B14F-4D97-AF65-F5344CB8AC3E}">
        <p14:creationId xmlns="" xmlns:p14="http://schemas.microsoft.com/office/powerpoint/2010/main" val="65383661"/>
      </p:ext>
    </p:extLst>
  </p:cSld>
  <p:clrMapOvr>
    <a:masterClrMapping/>
  </p:clrMapOvr>
  <p:transition advClick="0" advTm="8000">
    <p:fade thruBlk="1"/>
  </p:transition>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7_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755650" y="449301"/>
            <a:ext cx="7632700" cy="871537"/>
          </a:xfrm>
          <a:prstGeom prst="rect">
            <a:avLst/>
          </a:prstGeom>
        </p:spPr>
        <p:txBody>
          <a:bodyPr/>
          <a:lstStyle/>
          <a:p>
            <a:r>
              <a:rPr lang="zh-CN" altLang="en-US" smtClean="0"/>
              <a:t>单击此处编辑母版标题样式</a:t>
            </a:r>
            <a:endParaRPr lang="en-US"/>
          </a:p>
        </p:txBody>
      </p:sp>
      <p:sp>
        <p:nvSpPr>
          <p:cNvPr id="4" name="Content Placeholder 3"/>
          <p:cNvSpPr>
            <a:spLocks noGrp="1"/>
          </p:cNvSpPr>
          <p:nvPr>
            <p:ph sz="quarter" idx="10"/>
          </p:nvPr>
        </p:nvSpPr>
        <p:spPr>
          <a:xfrm>
            <a:off x="764088" y="1628384"/>
            <a:ext cx="7615824" cy="4584744"/>
          </a:xfrm>
          <a:prstGeom prst="rect">
            <a:avLst/>
          </a:prstGeom>
        </p:spPr>
        <p:txBody>
          <a:bodyPr/>
          <a:lstStyle>
            <a:lvl1pPr>
              <a:defRPr sz="2400"/>
            </a:lvl1pPr>
            <a:lvl2pPr>
              <a:defRPr sz="2000"/>
            </a:lvl2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Tree>
    <p:extLst>
      <p:ext uri="{BB962C8B-B14F-4D97-AF65-F5344CB8AC3E}">
        <p14:creationId xmlns="" xmlns:p14="http://schemas.microsoft.com/office/powerpoint/2010/main" val="2533256603"/>
      </p:ext>
    </p:extLst>
  </p:cSld>
  <p:clrMapOvr>
    <a:masterClrMapping/>
  </p:clrMapOvr>
  <p:transition advClick="0" advTm="8000">
    <p:fade thruBlk="1"/>
  </p:transition>
</p:sldLayout>
</file>

<file path=ppt/slideLayouts/slideLayout45.xml><?xml version="1.0" encoding="utf-8"?>
<p:sldLayout xmlns:a="http://schemas.openxmlformats.org/drawingml/2006/main" xmlns:r="http://schemas.openxmlformats.org/officeDocument/2006/relationships" xmlns:p="http://schemas.openxmlformats.org/presentationml/2006/main" type="obj" preserve="1">
  <p:cSld name="1_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566592" y="325461"/>
            <a:ext cx="5723035" cy="871537"/>
          </a:xfrm>
          <a:prstGeom prst="rect">
            <a:avLst/>
          </a:prstGeom>
        </p:spPr>
        <p:txBody>
          <a:bodyPr lIns="68562" tIns="34281" rIns="68562" bIns="34281"/>
          <a:lstStyle>
            <a:lvl1pPr>
              <a:defRPr>
                <a:latin typeface="FrutigerNext LT Medium" pitchFamily="34" charset="0"/>
              </a:defRPr>
            </a:lvl1pPr>
          </a:lstStyle>
          <a:p>
            <a:r>
              <a:rPr lang="zh-CN" altLang="en-US" smtClean="0"/>
              <a:t>单击此处编辑母版标题样式</a:t>
            </a:r>
            <a:endParaRPr lang="zh-CN" altLang="en-US" dirty="0"/>
          </a:p>
        </p:txBody>
      </p:sp>
      <p:sp>
        <p:nvSpPr>
          <p:cNvPr id="3" name="内容占位符 2"/>
          <p:cNvSpPr>
            <a:spLocks noGrp="1"/>
          </p:cNvSpPr>
          <p:nvPr>
            <p:ph idx="1"/>
          </p:nvPr>
        </p:nvSpPr>
        <p:spPr>
          <a:xfrm>
            <a:off x="566592" y="1628780"/>
            <a:ext cx="5723035" cy="4194175"/>
          </a:xfrm>
          <a:prstGeom prst="rect">
            <a:avLst/>
          </a:prstGeom>
        </p:spPr>
        <p:txBody>
          <a:bodyPr lIns="68562" tIns="34281" rIns="68562" bIns="34281"/>
          <a:lstStyle>
            <a:lvl2pPr>
              <a:defRPr>
                <a:latin typeface="FrutigerNext LT Medium" pitchFamily="34" charset="0"/>
              </a:defRPr>
            </a:lvl2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dirty="0"/>
          </a:p>
        </p:txBody>
      </p:sp>
    </p:spTree>
    <p:extLst>
      <p:ext uri="{BB962C8B-B14F-4D97-AF65-F5344CB8AC3E}">
        <p14:creationId xmlns="" xmlns:p14="http://schemas.microsoft.com/office/powerpoint/2010/main" val="2955724279"/>
      </p:ext>
    </p:extLst>
  </p:cSld>
  <p:clrMapOvr>
    <a:masterClrMapping/>
  </p:clrMapOvr>
  <p:timing>
    <p:tnLst>
      <p:par>
        <p:cTn id="1" dur="indefinite" restart="never" nodeType="tmRoot"/>
      </p:par>
    </p:tnLst>
  </p:timing>
</p:sldLayout>
</file>

<file path=ppt/slideLayouts/slideLayout46.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
        <p:nvSpPr>
          <p:cNvPr id="2" name="Slide Number Placeholder 6"/>
          <p:cNvSpPr>
            <a:spLocks noGrp="1"/>
          </p:cNvSpPr>
          <p:nvPr>
            <p:ph type="sldNum" sz="quarter" idx="10"/>
          </p:nvPr>
        </p:nvSpPr>
        <p:spPr>
          <a:xfrm>
            <a:off x="8564563" y="6356370"/>
            <a:ext cx="501650" cy="366713"/>
          </a:xfrm>
          <a:prstGeom prst="rect">
            <a:avLst/>
          </a:prstGeom>
        </p:spPr>
        <p:txBody>
          <a:bodyPr/>
          <a:lstStyle>
            <a:lvl1pPr>
              <a:defRPr/>
            </a:lvl1pPr>
          </a:lstStyle>
          <a:p>
            <a:pPr>
              <a:defRPr/>
            </a:pPr>
            <a:fld id="{39BCBE4C-AA81-49E7-8E0C-4FB9B487A9A7}" type="slidenum">
              <a:rPr lang="en-US" altLang="zh-CN">
                <a:solidFill>
                  <a:srgbClr val="000000"/>
                </a:solidFill>
              </a:rPr>
              <a:pPr>
                <a:defRPr/>
              </a:pPr>
              <a:t>‹#›</a:t>
            </a:fld>
            <a:endParaRPr lang="en-US" altLang="zh-CN" dirty="0">
              <a:solidFill>
                <a:srgbClr val="000000"/>
              </a:solidFill>
            </a:endParaRPr>
          </a:p>
        </p:txBody>
      </p:sp>
      <p:sp>
        <p:nvSpPr>
          <p:cNvPr id="3" name="Footer Placeholder 4"/>
          <p:cNvSpPr>
            <a:spLocks noGrp="1"/>
          </p:cNvSpPr>
          <p:nvPr>
            <p:ph type="ftr" sz="quarter" idx="11"/>
          </p:nvPr>
        </p:nvSpPr>
        <p:spPr>
          <a:xfrm>
            <a:off x="457200" y="6356352"/>
            <a:ext cx="5562600" cy="365125"/>
          </a:xfrm>
          <a:prstGeom prst="rect">
            <a:avLst/>
          </a:prstGeom>
        </p:spPr>
        <p:txBody>
          <a:bodyPr/>
          <a:lstStyle>
            <a:lvl1pPr>
              <a:defRPr sz="900">
                <a:latin typeface="Arial" pitchFamily="34" charset="0"/>
                <a:cs typeface="Arial" pitchFamily="34" charset="0"/>
              </a:defRPr>
            </a:lvl1pPr>
          </a:lstStyle>
          <a:p>
            <a:pPr>
              <a:defRPr/>
            </a:pPr>
            <a:endParaRPr lang="en-US" dirty="0">
              <a:solidFill>
                <a:srgbClr val="000000"/>
              </a:solidFill>
            </a:endParaRPr>
          </a:p>
        </p:txBody>
      </p:sp>
      <p:sp>
        <p:nvSpPr>
          <p:cNvPr id="4" name="Date Placeholder 3"/>
          <p:cNvSpPr>
            <a:spLocks noGrp="1"/>
          </p:cNvSpPr>
          <p:nvPr>
            <p:ph type="dt" sz="half" idx="12"/>
          </p:nvPr>
        </p:nvSpPr>
        <p:spPr bwMode="auto">
          <a:xfrm>
            <a:off x="457201" y="6356352"/>
            <a:ext cx="2133600" cy="365125"/>
          </a:xfrm>
          <a:prstGeom prst="rect">
            <a:avLst/>
          </a:prstGeom>
          <a:ln>
            <a:miter lim="800000"/>
            <a:headEnd/>
            <a:tailEnd/>
          </a:ln>
        </p:spPr>
        <p:txBody>
          <a:bodyPr vert="horz" wrap="square" lIns="91410" tIns="45706" rIns="91410" bIns="45706" numCol="1" anchor="t" anchorCtr="0" compatLnSpc="1">
            <a:prstTxWarp prst="textNoShape">
              <a:avLst/>
            </a:prstTxWarp>
          </a:bodyPr>
          <a:lstStyle>
            <a:lvl1pPr>
              <a:defRPr sz="900">
                <a:solidFill>
                  <a:srgbClr val="7F7F7F"/>
                </a:solidFill>
                <a:cs typeface="Arial" pitchFamily="34" charset="0"/>
              </a:defRPr>
            </a:lvl1pPr>
          </a:lstStyle>
          <a:p>
            <a:pPr>
              <a:defRPr/>
            </a:pPr>
            <a:fld id="{8034C8A1-0472-4316-AE4C-434CA9A5C633}" type="datetime1">
              <a:rPr lang="zh-CN" altLang="en-US" smtClean="0"/>
              <a:pPr>
                <a:defRPr/>
              </a:pPr>
              <a:t>2016/7/25</a:t>
            </a:fld>
            <a:endParaRPr lang="en-US" altLang="zh-CN" dirty="0"/>
          </a:p>
        </p:txBody>
      </p:sp>
    </p:spTree>
    <p:extLst>
      <p:ext uri="{BB962C8B-B14F-4D97-AF65-F5344CB8AC3E}">
        <p14:creationId xmlns="" xmlns:p14="http://schemas.microsoft.com/office/powerpoint/2010/main" val="3351866869"/>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421135" y="536029"/>
            <a:ext cx="8365056" cy="745784"/>
          </a:xfrm>
          <a:prstGeom prst="rect">
            <a:avLst/>
          </a:prstGeom>
        </p:spPr>
        <p:txBody>
          <a:bodyPr/>
          <a:lstStyle>
            <a:lvl1pPr>
              <a:defRPr sz="2400" b="1">
                <a:solidFill>
                  <a:srgbClr val="C00000"/>
                </a:solidFill>
                <a:latin typeface="Arial" pitchFamily="34" charset="0"/>
                <a:cs typeface="Arial" pitchFamily="34" charset="0"/>
              </a:defRPr>
            </a:lvl1pPr>
          </a:lstStyle>
          <a:p>
            <a:r>
              <a:rPr lang="zh-CN" altLang="en-US" smtClean="0"/>
              <a:t>单击此处编辑母版标题样式</a:t>
            </a:r>
            <a:endParaRPr lang="en-US" dirty="0"/>
          </a:p>
        </p:txBody>
      </p:sp>
    </p:spTree>
    <p:extLst>
      <p:ext uri="{BB962C8B-B14F-4D97-AF65-F5344CB8AC3E}">
        <p14:creationId xmlns="" xmlns:p14="http://schemas.microsoft.com/office/powerpoint/2010/main" val="1624869439"/>
      </p:ext>
    </p:extLst>
  </p:cSld>
  <p:clrMapOvr>
    <a:masterClrMapping/>
  </p:clrMapOvr>
  <p:transition advClick="0" advTm="8000">
    <p:fade thruBlk="1"/>
  </p:transition>
  <p:timing>
    <p:tnLst>
      <p:par>
        <p:cTn id="1" dur="indefinite" restart="never" nodeType="tmRoot"/>
      </p:par>
    </p:tnLst>
  </p:timing>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421135" y="536029"/>
            <a:ext cx="8365056" cy="745784"/>
          </a:xfrm>
          <a:prstGeom prst="rect">
            <a:avLst/>
          </a:prstGeom>
        </p:spPr>
        <p:txBody>
          <a:bodyPr/>
          <a:lstStyle>
            <a:lvl1pPr>
              <a:defRPr sz="2400" b="1">
                <a:solidFill>
                  <a:srgbClr val="C00000"/>
                </a:solidFill>
                <a:latin typeface="Arial" pitchFamily="34" charset="0"/>
                <a:cs typeface="Arial" pitchFamily="34" charset="0"/>
              </a:defRPr>
            </a:lvl1pPr>
          </a:lstStyle>
          <a:p>
            <a:r>
              <a:rPr lang="zh-CN" altLang="en-US" smtClean="0"/>
              <a:t>单击此处编辑母版标题样式</a:t>
            </a:r>
            <a:endParaRPr lang="en-US" dirty="0"/>
          </a:p>
        </p:txBody>
      </p:sp>
    </p:spTree>
    <p:extLst>
      <p:ext uri="{BB962C8B-B14F-4D97-AF65-F5344CB8AC3E}">
        <p14:creationId xmlns="" xmlns:p14="http://schemas.microsoft.com/office/powerpoint/2010/main" val="1624869439"/>
      </p:ext>
    </p:extLst>
  </p:cSld>
  <p:clrMapOvr>
    <a:masterClrMapping/>
  </p:clrMapOvr>
  <p:transition advClick="0" advTm="8000">
    <p:fade thruBlk="1"/>
  </p:transition>
  <p:timing>
    <p:tnLst>
      <p:par>
        <p:cTn id="1" dur="indefinite" restart="never" nodeType="tmRoot"/>
      </p:par>
    </p:tnLst>
  </p:timing>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8_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421135" y="536029"/>
            <a:ext cx="8365056" cy="745784"/>
          </a:xfrm>
          <a:prstGeom prst="rect">
            <a:avLst/>
          </a:prstGeom>
        </p:spPr>
        <p:txBody>
          <a:bodyPr/>
          <a:lstStyle>
            <a:lvl1pPr>
              <a:defRPr sz="2400" b="1">
                <a:solidFill>
                  <a:srgbClr val="C00000"/>
                </a:solidFill>
                <a:latin typeface="Arial" pitchFamily="34" charset="0"/>
                <a:cs typeface="Arial" pitchFamily="34" charset="0"/>
              </a:defRPr>
            </a:lvl1pPr>
          </a:lstStyle>
          <a:p>
            <a:r>
              <a:rPr lang="zh-CN" altLang="en-US" smtClean="0"/>
              <a:t>单击此处编辑母版标题样式</a:t>
            </a:r>
            <a:endParaRPr lang="en-US" dirty="0"/>
          </a:p>
        </p:txBody>
      </p:sp>
    </p:spTree>
    <p:extLst>
      <p:ext uri="{BB962C8B-B14F-4D97-AF65-F5344CB8AC3E}">
        <p14:creationId xmlns="" xmlns:p14="http://schemas.microsoft.com/office/powerpoint/2010/main" val="1624869439"/>
      </p:ext>
    </p:extLst>
  </p:cSld>
  <p:clrMapOvr>
    <a:masterClrMapping/>
  </p:clrMapOvr>
  <p:transition advClick="0" advTm="8000">
    <p:fade thruBlk="1"/>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itle">
  <p:cSld name="标题幻灯片">
    <p:bg>
      <p:bgRef idx="1003">
        <a:schemeClr val="bg1"/>
      </p:bgRef>
    </p:bg>
    <p:spTree>
      <p:nvGrpSpPr>
        <p:cNvPr id="1" name=""/>
        <p:cNvGrpSpPr/>
        <p:nvPr/>
      </p:nvGrpSpPr>
      <p:grpSpPr>
        <a:xfrm>
          <a:off x="0" y="0"/>
          <a:ext cx="0" cy="0"/>
          <a:chOff x="0" y="0"/>
          <a:chExt cx="0" cy="0"/>
        </a:xfrm>
      </p:grpSpPr>
      <p:sp>
        <p:nvSpPr>
          <p:cNvPr id="9" name="副标题 8"/>
          <p:cNvSpPr>
            <a:spLocks noGrp="1"/>
          </p:cNvSpPr>
          <p:nvPr>
            <p:ph type="subTitle" idx="1"/>
          </p:nvPr>
        </p:nvSpPr>
        <p:spPr>
          <a:xfrm>
            <a:off x="1295400" y="3200400"/>
            <a:ext cx="6400800" cy="1600200"/>
          </a:xfrm>
          <a:prstGeom prst="rect">
            <a:avLst/>
          </a:prstGeom>
        </p:spPr>
        <p:txBody>
          <a:bodyPr/>
          <a:lstStyle>
            <a:lvl1pPr marL="0" indent="0" algn="ctr">
              <a:buNone/>
              <a:defRPr sz="26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zh-CN" altLang="en-US" smtClean="0"/>
              <a:t>单击此处编辑母版副标题样式</a:t>
            </a:r>
            <a:endParaRPr kumimoji="0" lang="en-US"/>
          </a:p>
        </p:txBody>
      </p:sp>
      <p:sp>
        <p:nvSpPr>
          <p:cNvPr id="28" name="日期占位符 27"/>
          <p:cNvSpPr>
            <a:spLocks noGrp="1"/>
          </p:cNvSpPr>
          <p:nvPr>
            <p:ph type="dt" sz="half" idx="10"/>
          </p:nvPr>
        </p:nvSpPr>
        <p:spPr>
          <a:xfrm>
            <a:off x="6172200" y="6191249"/>
            <a:ext cx="2476500" cy="476251"/>
          </a:xfrm>
          <a:prstGeom prst="rect">
            <a:avLst/>
          </a:prstGeom>
        </p:spPr>
        <p:txBody>
          <a:bodyPr/>
          <a:lstStyle/>
          <a:p>
            <a:fld id="{073F0942-23A7-442C-AD97-44C9E7E6F194}" type="datetime1">
              <a:rPr lang="zh-CN" altLang="en-US" smtClean="0"/>
              <a:pPr/>
              <a:t>2016/7/25</a:t>
            </a:fld>
            <a:endParaRPr lang="zh-CN" altLang="en-US"/>
          </a:p>
        </p:txBody>
      </p:sp>
      <p:sp>
        <p:nvSpPr>
          <p:cNvPr id="17" name="页脚占位符 16"/>
          <p:cNvSpPr>
            <a:spLocks noGrp="1"/>
          </p:cNvSpPr>
          <p:nvPr>
            <p:ph type="ftr" sz="quarter" idx="11"/>
          </p:nvPr>
        </p:nvSpPr>
        <p:spPr>
          <a:xfrm>
            <a:off x="914400" y="6172200"/>
            <a:ext cx="3962400" cy="457200"/>
          </a:xfrm>
          <a:prstGeom prst="rect">
            <a:avLst/>
          </a:prstGeom>
        </p:spPr>
        <p:txBody>
          <a:bodyPr/>
          <a:lstStyle/>
          <a:p>
            <a:endParaRPr lang="zh-CN" altLang="en-US"/>
          </a:p>
        </p:txBody>
      </p:sp>
      <p:sp>
        <p:nvSpPr>
          <p:cNvPr id="29" name="灯片编号占位符 28"/>
          <p:cNvSpPr>
            <a:spLocks noGrp="1"/>
          </p:cNvSpPr>
          <p:nvPr>
            <p:ph type="sldNum" sz="quarter" idx="12"/>
          </p:nvPr>
        </p:nvSpPr>
        <p:spPr>
          <a:xfrm>
            <a:off x="146304" y="6210300"/>
            <a:ext cx="457200" cy="457200"/>
          </a:xfrm>
          <a:prstGeom prst="ellipse">
            <a:avLst/>
          </a:prstGeom>
        </p:spPr>
        <p:txBody>
          <a:bodyPr lIns="0" tIns="0" rIns="0" bIns="0">
            <a:noAutofit/>
          </a:bodyPr>
          <a:lstStyle>
            <a:lvl1pPr>
              <a:defRPr sz="1400">
                <a:solidFill>
                  <a:srgbClr val="FFFFFF"/>
                </a:solidFill>
              </a:defRPr>
            </a:lvl1pPr>
          </a:lstStyle>
          <a:p>
            <a:fld id="{0C913308-F349-4B6D-A68A-DD1791B4A57B}" type="slidenum">
              <a:rPr lang="zh-CN" altLang="en-US" smtClean="0"/>
              <a:pPr/>
              <a:t>‹#›</a:t>
            </a:fld>
            <a:endParaRPr lang="zh-CN" altLang="en-US"/>
          </a:p>
        </p:txBody>
      </p:sp>
      <p:sp>
        <p:nvSpPr>
          <p:cNvPr id="8" name="标题 7"/>
          <p:cNvSpPr>
            <a:spLocks noGrp="1"/>
          </p:cNvSpPr>
          <p:nvPr>
            <p:ph type="ctrTitle"/>
          </p:nvPr>
        </p:nvSpPr>
        <p:spPr>
          <a:xfrm>
            <a:off x="457200" y="1960107"/>
            <a:ext cx="8229600" cy="561674"/>
          </a:xfrm>
        </p:spPr>
        <p:txBody>
          <a:bodyPr anchor="ctr"/>
          <a:lstStyle>
            <a:lvl1pPr algn="ctr">
              <a:defRPr lang="en-US" dirty="0">
                <a:solidFill>
                  <a:srgbClr val="FFFFFF"/>
                </a:solidFill>
              </a:defRPr>
            </a:lvl1pPr>
          </a:lstStyle>
          <a:p>
            <a:r>
              <a:rPr kumimoji="0" lang="zh-CN" altLang="en-US" smtClean="0"/>
              <a:t>单击此处编辑母版标题样式</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9_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421135" y="536029"/>
            <a:ext cx="8365056" cy="745784"/>
          </a:xfrm>
          <a:prstGeom prst="rect">
            <a:avLst/>
          </a:prstGeom>
        </p:spPr>
        <p:txBody>
          <a:bodyPr/>
          <a:lstStyle>
            <a:lvl1pPr>
              <a:defRPr sz="2400" b="1">
                <a:solidFill>
                  <a:srgbClr val="C00000"/>
                </a:solidFill>
                <a:latin typeface="Arial" pitchFamily="34" charset="0"/>
                <a:cs typeface="Arial" pitchFamily="34" charset="0"/>
              </a:defRPr>
            </a:lvl1pPr>
          </a:lstStyle>
          <a:p>
            <a:r>
              <a:rPr lang="zh-CN" altLang="en-US" smtClean="0"/>
              <a:t>单击此处编辑母版标题样式</a:t>
            </a:r>
            <a:endParaRPr lang="en-US" dirty="0"/>
          </a:p>
        </p:txBody>
      </p:sp>
    </p:spTree>
    <p:extLst>
      <p:ext uri="{BB962C8B-B14F-4D97-AF65-F5344CB8AC3E}">
        <p14:creationId xmlns="" xmlns:p14="http://schemas.microsoft.com/office/powerpoint/2010/main" val="1624869439"/>
      </p:ext>
    </p:extLst>
  </p:cSld>
  <p:clrMapOvr>
    <a:masterClrMapping/>
  </p:clrMapOvr>
  <p:transition advClick="0" advTm="8000">
    <p:fade thruBlk="1"/>
  </p:transition>
  <p:timing>
    <p:tnLst>
      <p:par>
        <p:cTn id="1" dur="indefinite" restart="never" nodeType="tmRoot"/>
      </p:par>
    </p:tnLst>
  </p:timing>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10_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421135" y="536029"/>
            <a:ext cx="8365056" cy="745784"/>
          </a:xfrm>
          <a:prstGeom prst="rect">
            <a:avLst/>
          </a:prstGeom>
        </p:spPr>
        <p:txBody>
          <a:bodyPr/>
          <a:lstStyle>
            <a:lvl1pPr>
              <a:defRPr sz="2400" b="1">
                <a:solidFill>
                  <a:srgbClr val="C00000"/>
                </a:solidFill>
                <a:latin typeface="Arial" pitchFamily="34" charset="0"/>
                <a:cs typeface="Arial" pitchFamily="34" charset="0"/>
              </a:defRPr>
            </a:lvl1pPr>
          </a:lstStyle>
          <a:p>
            <a:r>
              <a:rPr lang="zh-CN" altLang="en-US" smtClean="0"/>
              <a:t>单击此处编辑母版标题样式</a:t>
            </a:r>
            <a:endParaRPr lang="en-US" dirty="0"/>
          </a:p>
        </p:txBody>
      </p:sp>
    </p:spTree>
    <p:extLst>
      <p:ext uri="{BB962C8B-B14F-4D97-AF65-F5344CB8AC3E}">
        <p14:creationId xmlns="" xmlns:p14="http://schemas.microsoft.com/office/powerpoint/2010/main" val="1624869439"/>
      </p:ext>
    </p:extLst>
  </p:cSld>
  <p:clrMapOvr>
    <a:masterClrMapping/>
  </p:clrMapOvr>
  <p:transition advClick="0" advTm="8000">
    <p:fade thruBlk="1"/>
  </p:transition>
  <p:timing>
    <p:tnLst>
      <p:par>
        <p:cTn id="1" dur="indefinite" restart="never" nodeType="tmRoot"/>
      </p:par>
    </p:tnLst>
  </p:timing>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11_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421135" y="536029"/>
            <a:ext cx="8365056" cy="745784"/>
          </a:xfrm>
          <a:prstGeom prst="rect">
            <a:avLst/>
          </a:prstGeom>
        </p:spPr>
        <p:txBody>
          <a:bodyPr/>
          <a:lstStyle>
            <a:lvl1pPr>
              <a:defRPr sz="2400" b="1">
                <a:solidFill>
                  <a:srgbClr val="C00000"/>
                </a:solidFill>
                <a:latin typeface="Arial" pitchFamily="34" charset="0"/>
                <a:cs typeface="Arial" pitchFamily="34" charset="0"/>
              </a:defRPr>
            </a:lvl1pPr>
          </a:lstStyle>
          <a:p>
            <a:r>
              <a:rPr lang="zh-CN" altLang="en-US" smtClean="0"/>
              <a:t>单击此处编辑母版标题样式</a:t>
            </a:r>
            <a:endParaRPr lang="en-US" dirty="0"/>
          </a:p>
        </p:txBody>
      </p:sp>
    </p:spTree>
    <p:extLst>
      <p:ext uri="{BB962C8B-B14F-4D97-AF65-F5344CB8AC3E}">
        <p14:creationId xmlns="" xmlns:p14="http://schemas.microsoft.com/office/powerpoint/2010/main" val="1624869439"/>
      </p:ext>
    </p:extLst>
  </p:cSld>
  <p:clrMapOvr>
    <a:masterClrMapping/>
  </p:clrMapOvr>
  <p:transition advClick="0" advTm="8000">
    <p:fade thruBlk="1"/>
  </p:transition>
  <p:timing>
    <p:tnLst>
      <p:par>
        <p:cTn id="1" dur="indefinite" restart="never" nodeType="tmRoot"/>
      </p:par>
    </p:tnLst>
  </p:timing>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12_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421135" y="536029"/>
            <a:ext cx="8365056" cy="745784"/>
          </a:xfrm>
          <a:prstGeom prst="rect">
            <a:avLst/>
          </a:prstGeom>
        </p:spPr>
        <p:txBody>
          <a:bodyPr/>
          <a:lstStyle>
            <a:lvl1pPr>
              <a:defRPr sz="2400" b="1">
                <a:solidFill>
                  <a:srgbClr val="C00000"/>
                </a:solidFill>
                <a:latin typeface="Arial" pitchFamily="34" charset="0"/>
                <a:cs typeface="Arial" pitchFamily="34" charset="0"/>
              </a:defRPr>
            </a:lvl1pPr>
          </a:lstStyle>
          <a:p>
            <a:r>
              <a:rPr lang="zh-CN" altLang="en-US" smtClean="0"/>
              <a:t>单击此处编辑母版标题样式</a:t>
            </a:r>
            <a:endParaRPr lang="en-US" dirty="0"/>
          </a:p>
        </p:txBody>
      </p:sp>
    </p:spTree>
    <p:extLst>
      <p:ext uri="{BB962C8B-B14F-4D97-AF65-F5344CB8AC3E}">
        <p14:creationId xmlns="" xmlns:p14="http://schemas.microsoft.com/office/powerpoint/2010/main" val="1624869439"/>
      </p:ext>
    </p:extLst>
  </p:cSld>
  <p:clrMapOvr>
    <a:masterClrMapping/>
  </p:clrMapOvr>
  <p:transition advClick="0" advTm="8000">
    <p:fade thruBlk="1"/>
  </p:transition>
  <p:timing>
    <p:tnLst>
      <p:par>
        <p:cTn id="1" dur="indefinite" restart="never" nodeType="tmRoot"/>
      </p:par>
    </p:tnLst>
  </p:timing>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13_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421135" y="536029"/>
            <a:ext cx="8365056" cy="745784"/>
          </a:xfrm>
          <a:prstGeom prst="rect">
            <a:avLst/>
          </a:prstGeom>
        </p:spPr>
        <p:txBody>
          <a:bodyPr/>
          <a:lstStyle>
            <a:lvl1pPr>
              <a:defRPr sz="2400" b="1">
                <a:solidFill>
                  <a:srgbClr val="C00000"/>
                </a:solidFill>
                <a:latin typeface="Arial" pitchFamily="34" charset="0"/>
                <a:cs typeface="Arial" pitchFamily="34" charset="0"/>
              </a:defRPr>
            </a:lvl1pPr>
          </a:lstStyle>
          <a:p>
            <a:r>
              <a:rPr lang="zh-CN" altLang="en-US" smtClean="0"/>
              <a:t>单击此处编辑母版标题样式</a:t>
            </a:r>
            <a:endParaRPr lang="en-US" dirty="0"/>
          </a:p>
        </p:txBody>
      </p:sp>
    </p:spTree>
    <p:extLst>
      <p:ext uri="{BB962C8B-B14F-4D97-AF65-F5344CB8AC3E}">
        <p14:creationId xmlns="" xmlns:p14="http://schemas.microsoft.com/office/powerpoint/2010/main" val="1624869439"/>
      </p:ext>
    </p:extLst>
  </p:cSld>
  <p:clrMapOvr>
    <a:masterClrMapping/>
  </p:clrMapOvr>
  <p:transition advClick="0" advTm="8000">
    <p:fade thruBlk="1"/>
  </p:transition>
  <p:timing>
    <p:tnLst>
      <p:par>
        <p:cTn id="1" dur="indefinite" restart="never" nodeType="tmRoot"/>
      </p:par>
    </p:tnLst>
  </p:timing>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14_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421135" y="536029"/>
            <a:ext cx="8365056" cy="745784"/>
          </a:xfrm>
          <a:prstGeom prst="rect">
            <a:avLst/>
          </a:prstGeom>
        </p:spPr>
        <p:txBody>
          <a:bodyPr/>
          <a:lstStyle>
            <a:lvl1pPr>
              <a:defRPr sz="2400" b="1">
                <a:solidFill>
                  <a:srgbClr val="C00000"/>
                </a:solidFill>
                <a:latin typeface="Arial" pitchFamily="34" charset="0"/>
                <a:cs typeface="Arial" pitchFamily="34" charset="0"/>
              </a:defRPr>
            </a:lvl1pPr>
          </a:lstStyle>
          <a:p>
            <a:r>
              <a:rPr lang="zh-CN" altLang="en-US" smtClean="0"/>
              <a:t>单击此处编辑母版标题样式</a:t>
            </a:r>
            <a:endParaRPr lang="en-US" dirty="0"/>
          </a:p>
        </p:txBody>
      </p:sp>
    </p:spTree>
    <p:extLst>
      <p:ext uri="{BB962C8B-B14F-4D97-AF65-F5344CB8AC3E}">
        <p14:creationId xmlns="" xmlns:p14="http://schemas.microsoft.com/office/powerpoint/2010/main" val="1624869439"/>
      </p:ext>
    </p:extLst>
  </p:cSld>
  <p:clrMapOvr>
    <a:masterClrMapping/>
  </p:clrMapOvr>
  <p:transition advClick="0" advTm="8000">
    <p:fade thruBlk="1"/>
  </p:transition>
  <p:timing>
    <p:tnLst>
      <p:par>
        <p:cTn id="1" dur="indefinite" restart="never" nodeType="tmRoot"/>
      </p:par>
    </p:tnLst>
  </p:timing>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15_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421135" y="536029"/>
            <a:ext cx="8365056" cy="745784"/>
          </a:xfrm>
          <a:prstGeom prst="rect">
            <a:avLst/>
          </a:prstGeom>
        </p:spPr>
        <p:txBody>
          <a:bodyPr/>
          <a:lstStyle>
            <a:lvl1pPr>
              <a:defRPr sz="2400" b="1">
                <a:solidFill>
                  <a:srgbClr val="C00000"/>
                </a:solidFill>
                <a:latin typeface="Arial" pitchFamily="34" charset="0"/>
                <a:cs typeface="Arial" pitchFamily="34" charset="0"/>
              </a:defRPr>
            </a:lvl1pPr>
          </a:lstStyle>
          <a:p>
            <a:r>
              <a:rPr lang="zh-CN" altLang="en-US" smtClean="0"/>
              <a:t>单击此处编辑母版标题样式</a:t>
            </a:r>
            <a:endParaRPr lang="en-US" dirty="0"/>
          </a:p>
        </p:txBody>
      </p:sp>
    </p:spTree>
    <p:extLst>
      <p:ext uri="{BB962C8B-B14F-4D97-AF65-F5344CB8AC3E}">
        <p14:creationId xmlns="" xmlns:p14="http://schemas.microsoft.com/office/powerpoint/2010/main" val="1624869439"/>
      </p:ext>
    </p:extLst>
  </p:cSld>
  <p:clrMapOvr>
    <a:masterClrMapping/>
  </p:clrMapOvr>
  <p:transition advClick="0" advTm="8000">
    <p:fade thruBlk="1"/>
  </p:transition>
  <p:timing>
    <p:tnLst>
      <p:par>
        <p:cTn id="1" dur="indefinite" restart="never" nodeType="tmRoot"/>
      </p:par>
    </p:tnLst>
  </p:timing>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16_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421135" y="536029"/>
            <a:ext cx="8365056" cy="745784"/>
          </a:xfrm>
          <a:prstGeom prst="rect">
            <a:avLst/>
          </a:prstGeom>
        </p:spPr>
        <p:txBody>
          <a:bodyPr/>
          <a:lstStyle>
            <a:lvl1pPr>
              <a:defRPr sz="2400" b="1">
                <a:solidFill>
                  <a:srgbClr val="C00000"/>
                </a:solidFill>
                <a:latin typeface="Arial" pitchFamily="34" charset="0"/>
                <a:cs typeface="Arial" pitchFamily="34" charset="0"/>
              </a:defRPr>
            </a:lvl1pPr>
          </a:lstStyle>
          <a:p>
            <a:r>
              <a:rPr lang="zh-CN" altLang="en-US" smtClean="0"/>
              <a:t>单击此处编辑母版标题样式</a:t>
            </a:r>
            <a:endParaRPr lang="en-US" dirty="0"/>
          </a:p>
        </p:txBody>
      </p:sp>
    </p:spTree>
    <p:extLst>
      <p:ext uri="{BB962C8B-B14F-4D97-AF65-F5344CB8AC3E}">
        <p14:creationId xmlns="" xmlns:p14="http://schemas.microsoft.com/office/powerpoint/2010/main" val="1624869439"/>
      </p:ext>
    </p:extLst>
  </p:cSld>
  <p:clrMapOvr>
    <a:masterClrMapping/>
  </p:clrMapOvr>
  <p:transition advClick="0" advTm="8000">
    <p:fade thruBlk="1"/>
  </p:transition>
  <p:timing>
    <p:tnLst>
      <p:par>
        <p:cTn id="1" dur="indefinite" restart="never" nodeType="tmRoot"/>
      </p:par>
    </p:tnLst>
  </p:timing>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17_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421135" y="536029"/>
            <a:ext cx="8365056" cy="745784"/>
          </a:xfrm>
          <a:prstGeom prst="rect">
            <a:avLst/>
          </a:prstGeom>
        </p:spPr>
        <p:txBody>
          <a:bodyPr/>
          <a:lstStyle>
            <a:lvl1pPr>
              <a:defRPr sz="2400" b="1">
                <a:solidFill>
                  <a:srgbClr val="C00000"/>
                </a:solidFill>
                <a:latin typeface="Arial" pitchFamily="34" charset="0"/>
                <a:cs typeface="Arial" pitchFamily="34" charset="0"/>
              </a:defRPr>
            </a:lvl1pPr>
          </a:lstStyle>
          <a:p>
            <a:r>
              <a:rPr lang="zh-CN" altLang="en-US" smtClean="0"/>
              <a:t>单击此处编辑母版标题样式</a:t>
            </a:r>
            <a:endParaRPr lang="en-US" dirty="0"/>
          </a:p>
        </p:txBody>
      </p:sp>
    </p:spTree>
    <p:extLst>
      <p:ext uri="{BB962C8B-B14F-4D97-AF65-F5344CB8AC3E}">
        <p14:creationId xmlns="" xmlns:p14="http://schemas.microsoft.com/office/powerpoint/2010/main" val="1624869439"/>
      </p:ext>
    </p:extLst>
  </p:cSld>
  <p:clrMapOvr>
    <a:masterClrMapping/>
  </p:clrMapOvr>
  <p:transition advClick="0" advTm="8000">
    <p:fade thruBlk="1"/>
  </p:transition>
  <p:timing>
    <p:tnLst>
      <p:par>
        <p:cTn id="1" dur="indefinite" restart="never" nodeType="tmRoot"/>
      </p:par>
    </p:tnLst>
  </p:timing>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755650" y="369035"/>
            <a:ext cx="7632700" cy="745784"/>
          </a:xfrm>
          <a:prstGeom prst="rect">
            <a:avLst/>
          </a:prstGeom>
        </p:spPr>
        <p:txBody>
          <a:bodyPr/>
          <a:lstStyle/>
          <a:p>
            <a:r>
              <a:rPr lang="zh-CN" altLang="en-US" smtClean="0"/>
              <a:t>单击此处编辑母版标题样式</a:t>
            </a:r>
            <a:endParaRPr lang="en-US"/>
          </a:p>
        </p:txBody>
      </p:sp>
      <p:sp>
        <p:nvSpPr>
          <p:cNvPr id="4" name="Content Placeholder 3"/>
          <p:cNvSpPr>
            <a:spLocks noGrp="1"/>
          </p:cNvSpPr>
          <p:nvPr>
            <p:ph sz="quarter" idx="10"/>
          </p:nvPr>
        </p:nvSpPr>
        <p:spPr>
          <a:xfrm>
            <a:off x="755650" y="1297019"/>
            <a:ext cx="7596000" cy="4800000"/>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Tree>
    <p:extLst>
      <p:ext uri="{BB962C8B-B14F-4D97-AF65-F5344CB8AC3E}">
        <p14:creationId xmlns="" xmlns:p14="http://schemas.microsoft.com/office/powerpoint/2010/main" val="330038153"/>
      </p:ext>
    </p:extLst>
  </p:cSld>
  <p:clrMapOvr>
    <a:masterClrMapping/>
  </p:clrMapOvr>
  <p:transition advClick="0" advTm="8000">
    <p:fade thruBlk="1"/>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obj">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0" lang="zh-CN" altLang="en-US" smtClean="0"/>
              <a:t>单击此处编辑母版标题样式</a:t>
            </a:r>
            <a:endParaRPr kumimoji="0" lang="en-US"/>
          </a:p>
        </p:txBody>
      </p:sp>
      <p:sp>
        <p:nvSpPr>
          <p:cNvPr id="4" name="日期占位符 3"/>
          <p:cNvSpPr>
            <a:spLocks noGrp="1"/>
          </p:cNvSpPr>
          <p:nvPr>
            <p:ph type="dt" sz="half" idx="10"/>
          </p:nvPr>
        </p:nvSpPr>
        <p:spPr>
          <a:xfrm>
            <a:off x="6172200" y="6191249"/>
            <a:ext cx="2476500" cy="476251"/>
          </a:xfrm>
          <a:prstGeom prst="rect">
            <a:avLst/>
          </a:prstGeom>
        </p:spPr>
        <p:txBody>
          <a:bodyPr/>
          <a:lstStyle/>
          <a:p>
            <a:fld id="{4AAA1322-3974-4165-B373-7616B1EB81E7}" type="datetime1">
              <a:rPr lang="zh-CN" altLang="en-US" smtClean="0"/>
              <a:pPr/>
              <a:t>2016/7/25</a:t>
            </a:fld>
            <a:endParaRPr lang="zh-CN" altLang="en-US"/>
          </a:p>
        </p:txBody>
      </p:sp>
      <p:sp>
        <p:nvSpPr>
          <p:cNvPr id="5" name="页脚占位符 4"/>
          <p:cNvSpPr>
            <a:spLocks noGrp="1"/>
          </p:cNvSpPr>
          <p:nvPr>
            <p:ph type="ftr" sz="quarter" idx="11"/>
          </p:nvPr>
        </p:nvSpPr>
        <p:spPr>
          <a:xfrm>
            <a:off x="914400" y="6172200"/>
            <a:ext cx="3962400" cy="457200"/>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146304" y="6210300"/>
            <a:ext cx="457200" cy="457200"/>
          </a:xfrm>
          <a:prstGeom prst="ellipse">
            <a:avLst/>
          </a:prstGeom>
        </p:spPr>
        <p:txBody>
          <a:bodyPr/>
          <a:lstStyle/>
          <a:p>
            <a:fld id="{0C913308-F349-4B6D-A68A-DD1791B4A57B}" type="slidenum">
              <a:rPr lang="zh-CN" altLang="en-US" smtClean="0"/>
              <a:pPr/>
              <a:t>‹#›</a:t>
            </a:fld>
            <a:endParaRPr lang="zh-CN" altLang="en-US"/>
          </a:p>
        </p:txBody>
      </p:sp>
      <p:sp>
        <p:nvSpPr>
          <p:cNvPr id="8" name="内容占位符 7"/>
          <p:cNvSpPr>
            <a:spLocks noGrp="1"/>
          </p:cNvSpPr>
          <p:nvPr>
            <p:ph sz="quarter" idx="1"/>
          </p:nvPr>
        </p:nvSpPr>
        <p:spPr>
          <a:xfrm>
            <a:off x="914400" y="1447800"/>
            <a:ext cx="7772400" cy="4572000"/>
          </a:xfrm>
          <a:prstGeom prst="rect">
            <a:avLst/>
          </a:prstGeom>
        </p:spPr>
        <p:txBody>
          <a:bodyPr vert="horz"/>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Tree>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Title 1"/>
          <p:cNvSpPr>
            <a:spLocks noGrp="1"/>
          </p:cNvSpPr>
          <p:nvPr>
            <p:ph type="title"/>
          </p:nvPr>
        </p:nvSpPr>
        <p:spPr>
          <a:xfrm>
            <a:off x="421135" y="536029"/>
            <a:ext cx="8365056" cy="745784"/>
          </a:xfrm>
          <a:prstGeom prst="rect">
            <a:avLst/>
          </a:prstGeom>
        </p:spPr>
        <p:txBody>
          <a:bodyPr/>
          <a:lstStyle>
            <a:lvl1pPr>
              <a:defRPr sz="2400" b="1">
                <a:solidFill>
                  <a:srgbClr val="C00000"/>
                </a:solidFill>
                <a:latin typeface="Arial" pitchFamily="34" charset="0"/>
                <a:cs typeface="Arial" pitchFamily="34" charset="0"/>
              </a:defRPr>
            </a:lvl1pPr>
          </a:lstStyle>
          <a:p>
            <a:r>
              <a:rPr lang="zh-CN" altLang="en-US" smtClean="0"/>
              <a:t>单击此处编辑母版标题样式</a:t>
            </a:r>
            <a:endParaRPr lang="en-US" dirty="0"/>
          </a:p>
        </p:txBody>
      </p:sp>
    </p:spTree>
    <p:extLst>
      <p:ext uri="{BB962C8B-B14F-4D97-AF65-F5344CB8AC3E}">
        <p14:creationId xmlns="" xmlns:p14="http://schemas.microsoft.com/office/powerpoint/2010/main" val="1624869439"/>
      </p:ext>
    </p:extLst>
  </p:cSld>
  <p:clrMapOvr>
    <a:masterClrMapping/>
  </p:clrMapOvr>
  <p:transition advClick="0" advTm="8000">
    <p:fade thruBlk="1"/>
  </p:transition>
  <p:timing>
    <p:tnLst>
      <p:par>
        <p:cTn id="1" dur="indefinite" restart="never" nodeType="tmRoot"/>
      </p:par>
    </p:tnLst>
  </p:timing>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4" name="Rectangle 13"/>
          <p:cNvSpPr>
            <a:spLocks noGrp="1" noChangeArrowheads="1"/>
          </p:cNvSpPr>
          <p:nvPr>
            <p:ph type="title"/>
          </p:nvPr>
        </p:nvSpPr>
        <p:spPr bwMode="auto">
          <a:xfrm>
            <a:off x="657054" y="203527"/>
            <a:ext cx="7829892" cy="871537"/>
          </a:xfrm>
          <a:prstGeom prst="rect">
            <a:avLst/>
          </a:prstGeom>
          <a:noFill/>
          <a:ln w="9525">
            <a:noFill/>
            <a:miter lim="800000"/>
            <a:headEnd/>
            <a:tailEnd/>
          </a:ln>
        </p:spPr>
        <p:txBody>
          <a:bodyPr vert="horz" wrap="square" lIns="0" tIns="30040" rIns="60081" bIns="30040" numCol="1" anchor="t" anchorCtr="0" compatLnSpc="1">
            <a:prstTxWarp prst="textNoShape">
              <a:avLst/>
            </a:prstTxWarp>
          </a:bodyPr>
          <a:lstStyle/>
          <a:p>
            <a:pPr lvl="0"/>
            <a:r>
              <a:rPr lang="zh-CN" altLang="en-US" smtClean="0"/>
              <a:t>单击此处编辑母版标题样式</a:t>
            </a:r>
            <a:endParaRPr lang="zh-CN" altLang="en-US" dirty="0" smtClean="0"/>
          </a:p>
        </p:txBody>
      </p:sp>
      <p:sp>
        <p:nvSpPr>
          <p:cNvPr id="5" name="Slide Number Placeholder 12"/>
          <p:cNvSpPr>
            <a:spLocks noGrp="1"/>
          </p:cNvSpPr>
          <p:nvPr>
            <p:ph type="sldNum" sz="quarter" idx="4"/>
          </p:nvPr>
        </p:nvSpPr>
        <p:spPr>
          <a:xfrm>
            <a:off x="5766506" y="6380736"/>
            <a:ext cx="2134234" cy="365125"/>
          </a:xfrm>
          <a:prstGeom prst="rect">
            <a:avLst/>
          </a:prstGeom>
        </p:spPr>
        <p:txBody>
          <a:bodyPr vert="horz" lIns="68562" tIns="34281" rIns="68562" bIns="34281" rtlCol="0" anchor="ctr"/>
          <a:lstStyle>
            <a:lvl1pPr algn="ctr">
              <a:defRPr sz="700">
                <a:solidFill>
                  <a:schemeClr val="tx1"/>
                </a:solidFill>
                <a:latin typeface="Arial" pitchFamily="34" charset="0"/>
                <a:cs typeface="Arial" pitchFamily="34" charset="0"/>
              </a:defRPr>
            </a:lvl1pPr>
          </a:lstStyle>
          <a:p>
            <a:fld id="{239D4E79-70A3-4A35-BE75-3D97D1B6C811}" type="slidenum">
              <a:rPr lang="en-US" smtClean="0">
                <a:solidFill>
                  <a:srgbClr val="000000"/>
                </a:solidFill>
              </a:rPr>
              <a:pPr/>
              <a:t>‹#›</a:t>
            </a:fld>
            <a:endParaRPr lang="en-US" dirty="0">
              <a:solidFill>
                <a:srgbClr val="000000"/>
              </a:solidFill>
            </a:endParaRPr>
          </a:p>
        </p:txBody>
      </p:sp>
    </p:spTree>
    <p:extLst>
      <p:ext uri="{BB962C8B-B14F-4D97-AF65-F5344CB8AC3E}">
        <p14:creationId xmlns="" xmlns:p14="http://schemas.microsoft.com/office/powerpoint/2010/main" val="974632320"/>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657054" y="325457"/>
            <a:ext cx="7828702" cy="871537"/>
          </a:xfrm>
          <a:prstGeom prst="rect">
            <a:avLst/>
          </a:prstGeom>
        </p:spPr>
        <p:txBody>
          <a:bodyPr lIns="68562" tIns="34281" rIns="68562" bIns="34281"/>
          <a:lstStyle/>
          <a:p>
            <a:r>
              <a:rPr lang="zh-CN" altLang="en-US" smtClean="0"/>
              <a:t>单击此处编辑母版标题样式</a:t>
            </a:r>
            <a:endParaRPr lang="zh-CN" altLang="en-US"/>
          </a:p>
        </p:txBody>
      </p:sp>
      <p:sp>
        <p:nvSpPr>
          <p:cNvPr id="3" name="Rectangle 10"/>
          <p:cNvSpPr>
            <a:spLocks noGrp="1" noChangeArrowheads="1"/>
          </p:cNvSpPr>
          <p:nvPr>
            <p:ph type="dt" sz="half" idx="10"/>
          </p:nvPr>
        </p:nvSpPr>
        <p:spPr>
          <a:xfrm>
            <a:off x="6361061" y="6489700"/>
            <a:ext cx="2097335" cy="455613"/>
          </a:xfrm>
          <a:prstGeom prst="rect">
            <a:avLst/>
          </a:prstGeom>
          <a:ln/>
        </p:spPr>
        <p:txBody>
          <a:bodyPr lIns="68562" tIns="34281" rIns="68562" bIns="34281"/>
          <a:lstStyle>
            <a:lvl1pPr>
              <a:defRPr/>
            </a:lvl1pPr>
          </a:lstStyle>
          <a:p>
            <a:fld id="{0DCE0C88-9BBA-43D7-A4F2-CFFD5D3F792D}" type="datetime1">
              <a:rPr lang="zh-CN" altLang="en-US" smtClean="0">
                <a:solidFill>
                  <a:srgbClr val="000000"/>
                </a:solidFill>
              </a:rPr>
              <a:pPr/>
              <a:t>2016/7/25</a:t>
            </a:fld>
            <a:endParaRPr lang="en-GB" altLang="zh-CN" dirty="0">
              <a:solidFill>
                <a:srgbClr val="000000"/>
              </a:solidFill>
            </a:endParaRPr>
          </a:p>
        </p:txBody>
      </p:sp>
    </p:spTree>
    <p:extLst>
      <p:ext uri="{BB962C8B-B14F-4D97-AF65-F5344CB8AC3E}">
        <p14:creationId xmlns="" xmlns:p14="http://schemas.microsoft.com/office/powerpoint/2010/main" val="2770808694"/>
      </p:ext>
    </p:extLst>
  </p:cSld>
  <p:clrMapOvr>
    <a:masterClrMapping/>
  </p:clrMapOvr>
  <p:transition advClick="0"/>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
        <p:nvSpPr>
          <p:cNvPr id="2" name="标题 1"/>
          <p:cNvSpPr>
            <a:spLocks noGrp="1"/>
          </p:cNvSpPr>
          <p:nvPr>
            <p:ph type="title" hasCustomPrompt="1"/>
          </p:nvPr>
        </p:nvSpPr>
        <p:spPr>
          <a:xfrm>
            <a:off x="652463" y="430227"/>
            <a:ext cx="7747000" cy="871537"/>
          </a:xfrm>
          <a:prstGeom prst="rect">
            <a:avLst/>
          </a:prstGeom>
        </p:spPr>
        <p:txBody>
          <a:bodyPr lIns="68562" tIns="34281" rIns="68562" bIns="34281"/>
          <a:lstStyle>
            <a:lvl1pPr>
              <a:defRPr sz="3200">
                <a:latin typeface="+mj-lt"/>
              </a:defRPr>
            </a:lvl1pPr>
          </a:lstStyle>
          <a:p>
            <a:r>
              <a:rPr lang="en-US" altLang="zh-CN" dirty="0" err="1" smtClean="0"/>
              <a:t>aabb</a:t>
            </a:r>
            <a:endParaRPr lang="zh-CN" altLang="en-US" dirty="0"/>
          </a:p>
        </p:txBody>
      </p:sp>
      <p:sp>
        <p:nvSpPr>
          <p:cNvPr id="3" name="内容占位符 2"/>
          <p:cNvSpPr>
            <a:spLocks noGrp="1"/>
          </p:cNvSpPr>
          <p:nvPr>
            <p:ph idx="1" hasCustomPrompt="1"/>
          </p:nvPr>
        </p:nvSpPr>
        <p:spPr>
          <a:xfrm>
            <a:off x="652463" y="1641484"/>
            <a:ext cx="7931150" cy="4194175"/>
          </a:xfrm>
          <a:prstGeom prst="rect">
            <a:avLst/>
          </a:prstGeom>
        </p:spPr>
        <p:txBody>
          <a:bodyPr lIns="68562" tIns="34281" rIns="68562" bIns="34281"/>
          <a:lstStyle>
            <a:lvl1pPr>
              <a:buClr>
                <a:schemeClr val="tx2"/>
              </a:buClr>
              <a:defRPr/>
            </a:lvl1pPr>
            <a:lvl2pPr>
              <a:buClr>
                <a:schemeClr val="tx2"/>
              </a:buClr>
              <a:defRPr/>
            </a:lvl2pPr>
            <a:lvl3pPr>
              <a:buClr>
                <a:schemeClr val="tx2"/>
              </a:buClr>
              <a:defRPr/>
            </a:lvl3pPr>
            <a:lvl4pPr>
              <a:buClr>
                <a:schemeClr val="tx2"/>
              </a:buClr>
              <a:defRPr/>
            </a:lvl4pPr>
            <a:lvl5pPr>
              <a:buClr>
                <a:schemeClr val="tx2"/>
              </a:buClr>
              <a:defRPr/>
            </a:lvl5pPr>
          </a:lstStyle>
          <a:p>
            <a:pPr lvl="0"/>
            <a:r>
              <a:rPr lang="en-US" altLang="zh-CN" dirty="0" err="1" smtClean="0"/>
              <a:t>Aaaa</a:t>
            </a:r>
            <a:endParaRPr lang="zh-CN" altLang="en-US" dirty="0" smtClean="0"/>
          </a:p>
          <a:p>
            <a:pPr lvl="1"/>
            <a:r>
              <a:rPr lang="en-US" altLang="zh-CN" dirty="0" err="1" smtClean="0"/>
              <a:t>Bbb</a:t>
            </a:r>
            <a:endParaRPr lang="zh-CN" altLang="en-US" dirty="0" smtClean="0"/>
          </a:p>
          <a:p>
            <a:pPr lvl="2"/>
            <a:r>
              <a:rPr lang="en-US" altLang="zh-CN" dirty="0" err="1" smtClean="0"/>
              <a:t>Ccc</a:t>
            </a:r>
            <a:endParaRPr lang="zh-CN" altLang="en-US" dirty="0" smtClean="0"/>
          </a:p>
          <a:p>
            <a:pPr lvl="3"/>
            <a:r>
              <a:rPr lang="en-US" altLang="zh-CN" dirty="0" err="1" smtClean="0"/>
              <a:t>Dddd</a:t>
            </a:r>
            <a:endParaRPr lang="zh-CN" altLang="en-US" dirty="0" smtClean="0"/>
          </a:p>
          <a:p>
            <a:pPr lvl="4"/>
            <a:r>
              <a:rPr lang="en-US" altLang="zh-CN" dirty="0" err="1" smtClean="0"/>
              <a:t>eeeee</a:t>
            </a:r>
            <a:endParaRPr lang="zh-CN" altLang="en-US" dirty="0"/>
          </a:p>
        </p:txBody>
      </p:sp>
      <p:sp>
        <p:nvSpPr>
          <p:cNvPr id="4" name="Rectangle 10"/>
          <p:cNvSpPr>
            <a:spLocks noGrp="1" noChangeArrowheads="1"/>
          </p:cNvSpPr>
          <p:nvPr>
            <p:ph type="dt" sz="half" idx="10"/>
          </p:nvPr>
        </p:nvSpPr>
        <p:spPr>
          <a:xfrm>
            <a:off x="6361126" y="6489700"/>
            <a:ext cx="2097087" cy="455613"/>
          </a:xfrm>
          <a:prstGeom prst="rect">
            <a:avLst/>
          </a:prstGeom>
          <a:ln/>
        </p:spPr>
        <p:txBody>
          <a:bodyPr lIns="91427" tIns="45714" rIns="91427" bIns="45714"/>
          <a:lstStyle>
            <a:lvl1pPr>
              <a:defRPr/>
            </a:lvl1pPr>
          </a:lstStyle>
          <a:p>
            <a:pPr>
              <a:defRPr/>
            </a:pPr>
            <a:fld id="{AC34BBFC-77CE-46A2-894E-EA0DF213A92E}" type="datetime1">
              <a:rPr lang="zh-CN" altLang="en-US" smtClean="0">
                <a:solidFill>
                  <a:srgbClr val="000000"/>
                </a:solidFill>
              </a:rPr>
              <a:pPr>
                <a:defRPr/>
              </a:pPr>
              <a:t>2016/7/25</a:t>
            </a:fld>
            <a:endParaRPr lang="en-GB" altLang="zh-CN" dirty="0">
              <a:solidFill>
                <a:srgbClr val="000000"/>
              </a:solidFill>
            </a:endParaRPr>
          </a:p>
        </p:txBody>
      </p:sp>
    </p:spTree>
    <p:extLst>
      <p:ext uri="{BB962C8B-B14F-4D97-AF65-F5344CB8AC3E}">
        <p14:creationId xmlns="" xmlns:p14="http://schemas.microsoft.com/office/powerpoint/2010/main" val="3166791352"/>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8_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683883" y="399508"/>
            <a:ext cx="7745655" cy="377669"/>
          </a:xfrm>
          <a:prstGeom prst="rect">
            <a:avLst/>
          </a:prstGeom>
          <a:noFill/>
          <a:ln>
            <a:noFill/>
          </a:ln>
          <a:effectLst/>
          <a:extLst/>
        </p:spPr>
        <p:txBody>
          <a:bodyPr lIns="26988" tIns="26988" rIns="26988" bIns="26988" anchor="t">
            <a:spAutoFit/>
          </a:bodyPr>
          <a:lstStyle>
            <a:lvl1pPr>
              <a:defRPr lang="zh-CN" altLang="en-US" sz="2100" b="1" kern="1200">
                <a:latin typeface="FrutigerNext LT Medium" pitchFamily="34" charset="0"/>
              </a:defRPr>
            </a:lvl1pPr>
          </a:lstStyle>
          <a:p>
            <a:pPr lvl="0"/>
            <a:r>
              <a:rPr lang="zh-CN" altLang="en-US" smtClean="0"/>
              <a:t>单击此处编辑母版标题样式</a:t>
            </a:r>
            <a:endParaRPr lang="zh-CN" altLang="en-US" dirty="0"/>
          </a:p>
        </p:txBody>
      </p:sp>
      <p:sp>
        <p:nvSpPr>
          <p:cNvPr id="3" name="Rectangle 10"/>
          <p:cNvSpPr>
            <a:spLocks noGrp="1" noChangeArrowheads="1"/>
          </p:cNvSpPr>
          <p:nvPr>
            <p:ph type="dt" sz="half" idx="10"/>
          </p:nvPr>
        </p:nvSpPr>
        <p:spPr>
          <a:xfrm>
            <a:off x="6361595" y="6489789"/>
            <a:ext cx="2096724" cy="455507"/>
          </a:xfrm>
          <a:prstGeom prst="rect">
            <a:avLst/>
          </a:prstGeom>
          <a:ln/>
        </p:spPr>
        <p:txBody>
          <a:bodyPr lIns="68562" tIns="34281" rIns="68562" bIns="34281"/>
          <a:lstStyle>
            <a:lvl1pPr>
              <a:defRPr/>
            </a:lvl1pPr>
          </a:lstStyle>
          <a:p>
            <a:pPr>
              <a:defRPr/>
            </a:pPr>
            <a:fld id="{9C4407D7-7B74-4D2F-96D2-E3DDBE992C45}" type="datetime1">
              <a:rPr lang="zh-CN" altLang="en-US" smtClean="0">
                <a:solidFill>
                  <a:srgbClr val="000000"/>
                </a:solidFill>
              </a:rPr>
              <a:pPr>
                <a:defRPr/>
              </a:pPr>
              <a:t>2016/7/25</a:t>
            </a:fld>
            <a:endParaRPr lang="en-GB" altLang="zh-CN" dirty="0">
              <a:solidFill>
                <a:srgbClr val="000000"/>
              </a:solidFill>
            </a:endParaRPr>
          </a:p>
        </p:txBody>
      </p:sp>
    </p:spTree>
    <p:extLst>
      <p:ext uri="{BB962C8B-B14F-4D97-AF65-F5344CB8AC3E}">
        <p14:creationId xmlns="" xmlns:p14="http://schemas.microsoft.com/office/powerpoint/2010/main" val="1649927211"/>
      </p:ext>
    </p:extLst>
  </p:cSld>
  <p:clrMapOvr>
    <a:masterClrMapping/>
  </p:clrMapOvr>
  <p:transition advClick="0"/>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3_空白">
    <p:spTree>
      <p:nvGrpSpPr>
        <p:cNvPr id="1" name=""/>
        <p:cNvGrpSpPr/>
        <p:nvPr/>
      </p:nvGrpSpPr>
      <p:grpSpPr>
        <a:xfrm>
          <a:off x="0" y="0"/>
          <a:ext cx="0" cy="0"/>
          <a:chOff x="0" y="0"/>
          <a:chExt cx="0" cy="0"/>
        </a:xfrm>
      </p:grpSpPr>
      <p:sp>
        <p:nvSpPr>
          <p:cNvPr id="2" name="Rectangle 10"/>
          <p:cNvSpPr>
            <a:spLocks noGrp="1" noChangeArrowheads="1"/>
          </p:cNvSpPr>
          <p:nvPr>
            <p:ph type="dt" sz="half" idx="10"/>
          </p:nvPr>
        </p:nvSpPr>
        <p:spPr>
          <a:xfrm>
            <a:off x="6361126" y="6489700"/>
            <a:ext cx="2097087" cy="455613"/>
          </a:xfrm>
          <a:prstGeom prst="rect">
            <a:avLst/>
          </a:prstGeom>
          <a:ln/>
        </p:spPr>
        <p:txBody>
          <a:bodyPr/>
          <a:lstStyle>
            <a:lvl1pPr>
              <a:defRPr/>
            </a:lvl1pPr>
          </a:lstStyle>
          <a:p>
            <a:pPr>
              <a:defRPr/>
            </a:pPr>
            <a:fld id="{39B654C4-9514-437C-B26F-CB9E2313BEEF}" type="datetime1">
              <a:rPr lang="zh-CN" altLang="en-US" smtClean="0">
                <a:solidFill>
                  <a:srgbClr val="000000"/>
                </a:solidFill>
              </a:rPr>
              <a:pPr>
                <a:defRPr/>
              </a:pPr>
              <a:t>2016/7/25</a:t>
            </a:fld>
            <a:endParaRPr lang="en-GB" altLang="zh-CN" dirty="0">
              <a:solidFill>
                <a:srgbClr val="000000"/>
              </a:solidFill>
            </a:endParaRPr>
          </a:p>
        </p:txBody>
      </p:sp>
      <p:sp>
        <p:nvSpPr>
          <p:cNvPr id="3" name="标题 1"/>
          <p:cNvSpPr>
            <a:spLocks noGrp="1"/>
          </p:cNvSpPr>
          <p:nvPr>
            <p:ph type="title" hasCustomPrompt="1"/>
          </p:nvPr>
        </p:nvSpPr>
        <p:spPr>
          <a:xfrm>
            <a:off x="652463" y="430227"/>
            <a:ext cx="7747000" cy="871537"/>
          </a:xfrm>
          <a:prstGeom prst="rect">
            <a:avLst/>
          </a:prstGeom>
        </p:spPr>
        <p:txBody>
          <a:bodyPr/>
          <a:lstStyle>
            <a:lvl1pPr>
              <a:defRPr sz="3200">
                <a:latin typeface="+mj-lt"/>
              </a:defRPr>
            </a:lvl1pPr>
          </a:lstStyle>
          <a:p>
            <a:r>
              <a:rPr lang="en-US" altLang="zh-CN" dirty="0" err="1" smtClean="0"/>
              <a:t>aabb</a:t>
            </a:r>
            <a:endParaRPr lang="zh-CN" altLang="en-US" dirty="0"/>
          </a:p>
        </p:txBody>
      </p:sp>
      <p:sp>
        <p:nvSpPr>
          <p:cNvPr id="4" name="内容占位符 2"/>
          <p:cNvSpPr>
            <a:spLocks noGrp="1"/>
          </p:cNvSpPr>
          <p:nvPr>
            <p:ph idx="1" hasCustomPrompt="1"/>
          </p:nvPr>
        </p:nvSpPr>
        <p:spPr>
          <a:xfrm>
            <a:off x="652463" y="1641484"/>
            <a:ext cx="7931150" cy="4194175"/>
          </a:xfrm>
          <a:prstGeom prst="rect">
            <a:avLst/>
          </a:prstGeom>
        </p:spPr>
        <p:txBody>
          <a:bodyPr/>
          <a:lstStyle>
            <a:lvl1pPr>
              <a:buClr>
                <a:schemeClr val="tx2"/>
              </a:buClr>
              <a:defRPr/>
            </a:lvl1pPr>
            <a:lvl2pPr>
              <a:buClr>
                <a:schemeClr val="tx2"/>
              </a:buClr>
              <a:defRPr/>
            </a:lvl2pPr>
            <a:lvl3pPr>
              <a:buClr>
                <a:schemeClr val="tx2"/>
              </a:buClr>
              <a:defRPr/>
            </a:lvl3pPr>
            <a:lvl4pPr>
              <a:buClr>
                <a:schemeClr val="tx2"/>
              </a:buClr>
              <a:defRPr/>
            </a:lvl4pPr>
            <a:lvl5pPr>
              <a:buClr>
                <a:schemeClr val="tx2"/>
              </a:buClr>
              <a:defRPr/>
            </a:lvl5pPr>
          </a:lstStyle>
          <a:p>
            <a:pPr lvl="0"/>
            <a:r>
              <a:rPr lang="en-US" altLang="zh-CN" dirty="0" err="1" smtClean="0"/>
              <a:t>Aaaa</a:t>
            </a:r>
            <a:endParaRPr lang="zh-CN" altLang="en-US" dirty="0" smtClean="0"/>
          </a:p>
          <a:p>
            <a:pPr lvl="1"/>
            <a:r>
              <a:rPr lang="en-US" altLang="zh-CN" dirty="0" err="1" smtClean="0"/>
              <a:t>Bbb</a:t>
            </a:r>
            <a:endParaRPr lang="zh-CN" altLang="en-US" dirty="0" smtClean="0"/>
          </a:p>
          <a:p>
            <a:pPr lvl="2"/>
            <a:r>
              <a:rPr lang="en-US" altLang="zh-CN" dirty="0" err="1" smtClean="0"/>
              <a:t>Ccc</a:t>
            </a:r>
            <a:endParaRPr lang="zh-CN" altLang="en-US" dirty="0" smtClean="0"/>
          </a:p>
          <a:p>
            <a:pPr lvl="3"/>
            <a:r>
              <a:rPr lang="en-US" altLang="zh-CN" dirty="0" err="1" smtClean="0"/>
              <a:t>Dddd</a:t>
            </a:r>
            <a:endParaRPr lang="zh-CN" altLang="en-US" dirty="0" smtClean="0"/>
          </a:p>
          <a:p>
            <a:pPr lvl="4"/>
            <a:r>
              <a:rPr lang="en-US" altLang="zh-CN" dirty="0" err="1" smtClean="0"/>
              <a:t>eeeee</a:t>
            </a:r>
            <a:endParaRPr lang="zh-CN" altLang="en-US" dirty="0"/>
          </a:p>
        </p:txBody>
      </p:sp>
    </p:spTree>
    <p:extLst>
      <p:ext uri="{BB962C8B-B14F-4D97-AF65-F5344CB8AC3E}">
        <p14:creationId xmlns="" xmlns:p14="http://schemas.microsoft.com/office/powerpoint/2010/main" val="3691253671"/>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1_空白">
    <p:spTree>
      <p:nvGrpSpPr>
        <p:cNvPr id="1" name=""/>
        <p:cNvGrpSpPr/>
        <p:nvPr/>
      </p:nvGrpSpPr>
      <p:grpSpPr>
        <a:xfrm>
          <a:off x="0" y="0"/>
          <a:ext cx="0" cy="0"/>
          <a:chOff x="0" y="0"/>
          <a:chExt cx="0" cy="0"/>
        </a:xfrm>
      </p:grpSpPr>
      <p:sp>
        <p:nvSpPr>
          <p:cNvPr id="2" name="Rectangle 10"/>
          <p:cNvSpPr>
            <a:spLocks noGrp="1" noChangeArrowheads="1"/>
          </p:cNvSpPr>
          <p:nvPr>
            <p:ph type="dt" sz="half" idx="10"/>
          </p:nvPr>
        </p:nvSpPr>
        <p:spPr>
          <a:xfrm>
            <a:off x="6361126" y="6489700"/>
            <a:ext cx="2097087" cy="455613"/>
          </a:xfrm>
          <a:prstGeom prst="rect">
            <a:avLst/>
          </a:prstGeom>
          <a:ln/>
        </p:spPr>
        <p:txBody>
          <a:bodyPr/>
          <a:lstStyle>
            <a:lvl1pPr>
              <a:defRPr/>
            </a:lvl1pPr>
          </a:lstStyle>
          <a:p>
            <a:pPr>
              <a:defRPr/>
            </a:pPr>
            <a:fld id="{5E69C786-5E59-4B10-B194-146F8B2C33D4}" type="datetime1">
              <a:rPr lang="zh-CN" altLang="en-US" smtClean="0">
                <a:solidFill>
                  <a:srgbClr val="000000"/>
                </a:solidFill>
              </a:rPr>
              <a:pPr>
                <a:defRPr/>
              </a:pPr>
              <a:t>2016/7/25</a:t>
            </a:fld>
            <a:endParaRPr lang="en-GB" altLang="zh-CN" dirty="0">
              <a:solidFill>
                <a:srgbClr val="000000"/>
              </a:solidFill>
            </a:endParaRPr>
          </a:p>
        </p:txBody>
      </p:sp>
      <p:sp>
        <p:nvSpPr>
          <p:cNvPr id="3" name="标题 1"/>
          <p:cNvSpPr>
            <a:spLocks noGrp="1"/>
          </p:cNvSpPr>
          <p:nvPr>
            <p:ph type="title" hasCustomPrompt="1"/>
          </p:nvPr>
        </p:nvSpPr>
        <p:spPr>
          <a:xfrm>
            <a:off x="652463" y="430227"/>
            <a:ext cx="7747000" cy="871537"/>
          </a:xfrm>
          <a:prstGeom prst="rect">
            <a:avLst/>
          </a:prstGeom>
        </p:spPr>
        <p:txBody>
          <a:bodyPr/>
          <a:lstStyle>
            <a:lvl1pPr>
              <a:defRPr sz="3200">
                <a:latin typeface="+mj-lt"/>
              </a:defRPr>
            </a:lvl1pPr>
          </a:lstStyle>
          <a:p>
            <a:r>
              <a:rPr lang="en-US" altLang="zh-CN" dirty="0" err="1" smtClean="0"/>
              <a:t>aabb</a:t>
            </a:r>
            <a:endParaRPr lang="zh-CN" altLang="en-US" dirty="0"/>
          </a:p>
        </p:txBody>
      </p:sp>
      <p:sp>
        <p:nvSpPr>
          <p:cNvPr id="4" name="内容占位符 2"/>
          <p:cNvSpPr>
            <a:spLocks noGrp="1"/>
          </p:cNvSpPr>
          <p:nvPr>
            <p:ph idx="1" hasCustomPrompt="1"/>
          </p:nvPr>
        </p:nvSpPr>
        <p:spPr>
          <a:xfrm>
            <a:off x="652463" y="1641484"/>
            <a:ext cx="7931150" cy="4194175"/>
          </a:xfrm>
          <a:prstGeom prst="rect">
            <a:avLst/>
          </a:prstGeom>
        </p:spPr>
        <p:txBody>
          <a:bodyPr/>
          <a:lstStyle>
            <a:lvl1pPr>
              <a:buClr>
                <a:schemeClr val="tx2"/>
              </a:buClr>
              <a:defRPr/>
            </a:lvl1pPr>
            <a:lvl2pPr>
              <a:buClr>
                <a:schemeClr val="tx2"/>
              </a:buClr>
              <a:defRPr/>
            </a:lvl2pPr>
            <a:lvl3pPr>
              <a:buClr>
                <a:schemeClr val="tx2"/>
              </a:buClr>
              <a:defRPr/>
            </a:lvl3pPr>
            <a:lvl4pPr>
              <a:buClr>
                <a:schemeClr val="tx2"/>
              </a:buClr>
              <a:defRPr/>
            </a:lvl4pPr>
            <a:lvl5pPr>
              <a:buClr>
                <a:schemeClr val="tx2"/>
              </a:buClr>
              <a:defRPr/>
            </a:lvl5pPr>
          </a:lstStyle>
          <a:p>
            <a:pPr lvl="0"/>
            <a:r>
              <a:rPr lang="en-US" altLang="zh-CN" dirty="0" err="1" smtClean="0"/>
              <a:t>Aaaa</a:t>
            </a:r>
            <a:endParaRPr lang="zh-CN" altLang="en-US" dirty="0" smtClean="0"/>
          </a:p>
          <a:p>
            <a:pPr lvl="1"/>
            <a:r>
              <a:rPr lang="en-US" altLang="zh-CN" dirty="0" err="1" smtClean="0"/>
              <a:t>Bbb</a:t>
            </a:r>
            <a:endParaRPr lang="zh-CN" altLang="en-US" dirty="0" smtClean="0"/>
          </a:p>
          <a:p>
            <a:pPr lvl="2"/>
            <a:r>
              <a:rPr lang="en-US" altLang="zh-CN" dirty="0" err="1" smtClean="0"/>
              <a:t>Ccc</a:t>
            </a:r>
            <a:endParaRPr lang="zh-CN" altLang="en-US" dirty="0" smtClean="0"/>
          </a:p>
          <a:p>
            <a:pPr lvl="3"/>
            <a:r>
              <a:rPr lang="en-US" altLang="zh-CN" dirty="0" err="1" smtClean="0"/>
              <a:t>Dddd</a:t>
            </a:r>
            <a:endParaRPr lang="zh-CN" altLang="en-US" dirty="0" smtClean="0"/>
          </a:p>
          <a:p>
            <a:pPr lvl="4"/>
            <a:r>
              <a:rPr lang="en-US" altLang="zh-CN" dirty="0" err="1" smtClean="0"/>
              <a:t>eeeee</a:t>
            </a:r>
            <a:endParaRPr lang="zh-CN" altLang="en-US" dirty="0"/>
          </a:p>
        </p:txBody>
      </p:sp>
    </p:spTree>
    <p:extLst>
      <p:ext uri="{BB962C8B-B14F-4D97-AF65-F5344CB8AC3E}">
        <p14:creationId xmlns="" xmlns:p14="http://schemas.microsoft.com/office/powerpoint/2010/main" val="1144099801"/>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2_空白">
    <p:spTree>
      <p:nvGrpSpPr>
        <p:cNvPr id="1" name=""/>
        <p:cNvGrpSpPr/>
        <p:nvPr/>
      </p:nvGrpSpPr>
      <p:grpSpPr>
        <a:xfrm>
          <a:off x="0" y="0"/>
          <a:ext cx="0" cy="0"/>
          <a:chOff x="0" y="0"/>
          <a:chExt cx="0" cy="0"/>
        </a:xfrm>
      </p:grpSpPr>
      <p:sp>
        <p:nvSpPr>
          <p:cNvPr id="2" name="Rectangle 10"/>
          <p:cNvSpPr>
            <a:spLocks noGrp="1" noChangeArrowheads="1"/>
          </p:cNvSpPr>
          <p:nvPr>
            <p:ph type="dt" sz="half" idx="10"/>
          </p:nvPr>
        </p:nvSpPr>
        <p:spPr>
          <a:xfrm>
            <a:off x="6361126" y="6489700"/>
            <a:ext cx="2097087" cy="455613"/>
          </a:xfrm>
          <a:prstGeom prst="rect">
            <a:avLst/>
          </a:prstGeom>
          <a:ln/>
        </p:spPr>
        <p:txBody>
          <a:bodyPr/>
          <a:lstStyle>
            <a:lvl1pPr>
              <a:defRPr/>
            </a:lvl1pPr>
          </a:lstStyle>
          <a:p>
            <a:pPr>
              <a:defRPr/>
            </a:pPr>
            <a:fld id="{E81C75BB-7C66-4CFE-8EF0-B6796DBFB176}" type="datetime1">
              <a:rPr lang="zh-CN" altLang="en-US" smtClean="0">
                <a:solidFill>
                  <a:srgbClr val="000000"/>
                </a:solidFill>
              </a:rPr>
              <a:pPr>
                <a:defRPr/>
              </a:pPr>
              <a:t>2016/7/25</a:t>
            </a:fld>
            <a:endParaRPr lang="en-GB" altLang="zh-CN" dirty="0">
              <a:solidFill>
                <a:srgbClr val="000000"/>
              </a:solidFill>
            </a:endParaRPr>
          </a:p>
        </p:txBody>
      </p:sp>
      <p:sp>
        <p:nvSpPr>
          <p:cNvPr id="3" name="标题 1"/>
          <p:cNvSpPr>
            <a:spLocks noGrp="1"/>
          </p:cNvSpPr>
          <p:nvPr>
            <p:ph type="title" hasCustomPrompt="1"/>
          </p:nvPr>
        </p:nvSpPr>
        <p:spPr>
          <a:xfrm>
            <a:off x="652463" y="430227"/>
            <a:ext cx="7747000" cy="871537"/>
          </a:xfrm>
          <a:prstGeom prst="rect">
            <a:avLst/>
          </a:prstGeom>
        </p:spPr>
        <p:txBody>
          <a:bodyPr/>
          <a:lstStyle>
            <a:lvl1pPr>
              <a:defRPr sz="3200">
                <a:latin typeface="+mj-lt"/>
              </a:defRPr>
            </a:lvl1pPr>
          </a:lstStyle>
          <a:p>
            <a:r>
              <a:rPr lang="en-US" altLang="zh-CN" dirty="0" err="1" smtClean="0"/>
              <a:t>aabb</a:t>
            </a:r>
            <a:endParaRPr lang="zh-CN" altLang="en-US" dirty="0"/>
          </a:p>
        </p:txBody>
      </p:sp>
      <p:sp>
        <p:nvSpPr>
          <p:cNvPr id="4" name="内容占位符 2"/>
          <p:cNvSpPr>
            <a:spLocks noGrp="1"/>
          </p:cNvSpPr>
          <p:nvPr>
            <p:ph idx="1" hasCustomPrompt="1"/>
          </p:nvPr>
        </p:nvSpPr>
        <p:spPr>
          <a:xfrm>
            <a:off x="652463" y="1641484"/>
            <a:ext cx="7931150" cy="4194175"/>
          </a:xfrm>
          <a:prstGeom prst="rect">
            <a:avLst/>
          </a:prstGeom>
        </p:spPr>
        <p:txBody>
          <a:bodyPr/>
          <a:lstStyle>
            <a:lvl1pPr>
              <a:buClr>
                <a:schemeClr val="tx2"/>
              </a:buClr>
              <a:defRPr/>
            </a:lvl1pPr>
            <a:lvl2pPr>
              <a:buClr>
                <a:schemeClr val="tx2"/>
              </a:buClr>
              <a:defRPr/>
            </a:lvl2pPr>
            <a:lvl3pPr>
              <a:buClr>
                <a:schemeClr val="tx2"/>
              </a:buClr>
              <a:defRPr/>
            </a:lvl3pPr>
            <a:lvl4pPr>
              <a:buClr>
                <a:schemeClr val="tx2"/>
              </a:buClr>
              <a:defRPr/>
            </a:lvl4pPr>
            <a:lvl5pPr>
              <a:buClr>
                <a:schemeClr val="tx2"/>
              </a:buClr>
              <a:defRPr/>
            </a:lvl5pPr>
          </a:lstStyle>
          <a:p>
            <a:pPr lvl="0"/>
            <a:r>
              <a:rPr lang="en-US" altLang="zh-CN" dirty="0" err="1" smtClean="0"/>
              <a:t>Aaaa</a:t>
            </a:r>
            <a:endParaRPr lang="zh-CN" altLang="en-US" dirty="0" smtClean="0"/>
          </a:p>
          <a:p>
            <a:pPr lvl="1"/>
            <a:r>
              <a:rPr lang="en-US" altLang="zh-CN" dirty="0" err="1" smtClean="0"/>
              <a:t>Bbb</a:t>
            </a:r>
            <a:endParaRPr lang="zh-CN" altLang="en-US" dirty="0" smtClean="0"/>
          </a:p>
          <a:p>
            <a:pPr lvl="2"/>
            <a:r>
              <a:rPr lang="en-US" altLang="zh-CN" dirty="0" err="1" smtClean="0"/>
              <a:t>Ccc</a:t>
            </a:r>
            <a:endParaRPr lang="zh-CN" altLang="en-US" dirty="0" smtClean="0"/>
          </a:p>
          <a:p>
            <a:pPr lvl="3"/>
            <a:r>
              <a:rPr lang="en-US" altLang="zh-CN" dirty="0" err="1" smtClean="0"/>
              <a:t>Dddd</a:t>
            </a:r>
            <a:endParaRPr lang="zh-CN" altLang="en-US" dirty="0" smtClean="0"/>
          </a:p>
          <a:p>
            <a:pPr lvl="4"/>
            <a:r>
              <a:rPr lang="en-US" altLang="zh-CN" dirty="0" err="1" smtClean="0"/>
              <a:t>eeeee</a:t>
            </a:r>
            <a:endParaRPr lang="zh-CN" altLang="en-US" dirty="0"/>
          </a:p>
        </p:txBody>
      </p:sp>
    </p:spTree>
    <p:extLst>
      <p:ext uri="{BB962C8B-B14F-4D97-AF65-F5344CB8AC3E}">
        <p14:creationId xmlns="" xmlns:p14="http://schemas.microsoft.com/office/powerpoint/2010/main" val="726366653"/>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4_Custom Layout">
    <p:spTree>
      <p:nvGrpSpPr>
        <p:cNvPr id="1" name=""/>
        <p:cNvGrpSpPr/>
        <p:nvPr/>
      </p:nvGrpSpPr>
      <p:grpSpPr>
        <a:xfrm>
          <a:off x="0" y="0"/>
          <a:ext cx="0" cy="0"/>
          <a:chOff x="0" y="0"/>
          <a:chExt cx="0" cy="0"/>
        </a:xfrm>
      </p:grpSpPr>
    </p:spTree>
    <p:extLst>
      <p:ext uri="{BB962C8B-B14F-4D97-AF65-F5344CB8AC3E}">
        <p14:creationId xmlns="" xmlns:p14="http://schemas.microsoft.com/office/powerpoint/2010/main" val="2731310095"/>
      </p:ext>
    </p:extLst>
  </p:cSld>
  <p:clrMapOvr>
    <a:masterClrMapping/>
  </p:clrMapOvr>
  <p:transition advClick="0" advTm="8000">
    <p:fade thruBlk="1"/>
  </p:transition>
</p:sldLayout>
</file>

<file path=ppt/slideLayouts/slideLayout69.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657054" y="325457"/>
            <a:ext cx="7828702" cy="871537"/>
          </a:xfrm>
          <a:prstGeom prst="rect">
            <a:avLst/>
          </a:prstGeom>
        </p:spPr>
        <p:txBody>
          <a:bodyPr lIns="68562" tIns="34281" rIns="68562" bIns="34281"/>
          <a:lstStyle/>
          <a:p>
            <a:r>
              <a:rPr lang="zh-CN" altLang="en-US" smtClean="0"/>
              <a:t>单击此处编辑母版标题样式</a:t>
            </a:r>
            <a:endParaRPr lang="zh-CN" altLang="en-US"/>
          </a:p>
        </p:txBody>
      </p:sp>
      <p:sp>
        <p:nvSpPr>
          <p:cNvPr id="3" name="内容占位符 2"/>
          <p:cNvSpPr>
            <a:spLocks noGrp="1"/>
          </p:cNvSpPr>
          <p:nvPr>
            <p:ph sz="half" idx="1"/>
          </p:nvPr>
        </p:nvSpPr>
        <p:spPr>
          <a:xfrm>
            <a:off x="652294" y="1643064"/>
            <a:ext cx="3907805" cy="4192587"/>
          </a:xfrm>
          <a:prstGeom prst="rect">
            <a:avLst/>
          </a:prstGeom>
        </p:spPr>
        <p:txBody>
          <a:bodyPr lIns="68562" tIns="34281" rIns="68562" bIns="34281"/>
          <a:lstStyle>
            <a:lvl1pPr>
              <a:defRPr sz="2100"/>
            </a:lvl1pPr>
            <a:lvl2pPr>
              <a:defRPr sz="1800"/>
            </a:lvl2pPr>
            <a:lvl3pPr>
              <a:defRPr sz="1500"/>
            </a:lvl3pPr>
            <a:lvl4pPr>
              <a:defRPr sz="1300"/>
            </a:lvl4pPr>
            <a:lvl5pPr>
              <a:defRPr sz="1300"/>
            </a:lvl5pPr>
            <a:lvl6pPr>
              <a:defRPr sz="1300"/>
            </a:lvl6pPr>
            <a:lvl7pPr>
              <a:defRPr sz="1300"/>
            </a:lvl7pPr>
            <a:lvl8pPr>
              <a:defRPr sz="1300"/>
            </a:lvl8pPr>
            <a:lvl9pPr>
              <a:defRPr sz="13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74367" y="1643064"/>
            <a:ext cx="3907804" cy="4192587"/>
          </a:xfrm>
          <a:prstGeom prst="rect">
            <a:avLst/>
          </a:prstGeom>
        </p:spPr>
        <p:txBody>
          <a:bodyPr lIns="68562" tIns="34281" rIns="68562" bIns="34281"/>
          <a:lstStyle>
            <a:lvl1pPr>
              <a:defRPr sz="2100"/>
            </a:lvl1pPr>
            <a:lvl2pPr>
              <a:defRPr sz="1800"/>
            </a:lvl2pPr>
            <a:lvl3pPr>
              <a:defRPr sz="1500"/>
            </a:lvl3pPr>
            <a:lvl4pPr>
              <a:defRPr sz="1300"/>
            </a:lvl4pPr>
            <a:lvl5pPr>
              <a:defRPr sz="1300"/>
            </a:lvl5pPr>
            <a:lvl6pPr>
              <a:defRPr sz="1300"/>
            </a:lvl6pPr>
            <a:lvl7pPr>
              <a:defRPr sz="1300"/>
            </a:lvl7pPr>
            <a:lvl8pPr>
              <a:defRPr sz="1300"/>
            </a:lvl8pPr>
            <a:lvl9pPr>
              <a:defRPr sz="13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Rectangle 10"/>
          <p:cNvSpPr>
            <a:spLocks noGrp="1" noChangeArrowheads="1"/>
          </p:cNvSpPr>
          <p:nvPr>
            <p:ph type="dt" sz="half" idx="10"/>
          </p:nvPr>
        </p:nvSpPr>
        <p:spPr>
          <a:xfrm>
            <a:off x="6361061" y="6489700"/>
            <a:ext cx="2097335" cy="455613"/>
          </a:xfrm>
          <a:prstGeom prst="rect">
            <a:avLst/>
          </a:prstGeom>
          <a:ln/>
        </p:spPr>
        <p:txBody>
          <a:bodyPr lIns="68562" tIns="34281" rIns="68562" bIns="34281"/>
          <a:lstStyle>
            <a:lvl1pPr>
              <a:defRPr/>
            </a:lvl1pPr>
          </a:lstStyle>
          <a:p>
            <a:fld id="{848DCD0D-269D-423F-8E45-F424F923B398}" type="datetime1">
              <a:rPr lang="zh-CN" altLang="en-US" smtClean="0">
                <a:solidFill>
                  <a:srgbClr val="000000"/>
                </a:solidFill>
              </a:rPr>
              <a:pPr/>
              <a:t>2016/7/25</a:t>
            </a:fld>
            <a:endParaRPr lang="en-GB" altLang="zh-CN" dirty="0">
              <a:solidFill>
                <a:srgbClr val="000000"/>
              </a:solidFill>
            </a:endParaRPr>
          </a:p>
        </p:txBody>
      </p:sp>
    </p:spTree>
    <p:extLst>
      <p:ext uri="{BB962C8B-B14F-4D97-AF65-F5344CB8AC3E}">
        <p14:creationId xmlns="" xmlns:p14="http://schemas.microsoft.com/office/powerpoint/2010/main" val="1347204376"/>
      </p:ext>
    </p:extLst>
  </p:cSld>
  <p:clrMapOvr>
    <a:masterClrMapping/>
  </p:clrMapOvr>
  <p:transition advClick="0"/>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755650" y="369035"/>
            <a:ext cx="7632700" cy="745784"/>
          </a:xfrm>
          <a:prstGeom prst="rect">
            <a:avLst/>
          </a:prstGeom>
        </p:spPr>
        <p:txBody>
          <a:bodyPr/>
          <a:lstStyle/>
          <a:p>
            <a:r>
              <a:rPr lang="zh-CN" altLang="en-US" smtClean="0"/>
              <a:t>单击此处编辑母版标题样式</a:t>
            </a:r>
            <a:endParaRPr lang="en-US"/>
          </a:p>
        </p:txBody>
      </p:sp>
      <p:sp>
        <p:nvSpPr>
          <p:cNvPr id="4" name="Content Placeholder 3"/>
          <p:cNvSpPr>
            <a:spLocks noGrp="1"/>
          </p:cNvSpPr>
          <p:nvPr>
            <p:ph sz="quarter" idx="10"/>
          </p:nvPr>
        </p:nvSpPr>
        <p:spPr>
          <a:xfrm>
            <a:off x="755650" y="1297019"/>
            <a:ext cx="7596000" cy="4800000"/>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Tree>
  </p:cSld>
  <p:clrMapOvr>
    <a:masterClrMapping/>
  </p:clrMapOvr>
  <p:transition advClick="0" advTm="8000">
    <p:fade thruBlk="1"/>
  </p:transition>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6_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755650" y="449301"/>
            <a:ext cx="7632700" cy="871537"/>
          </a:xfrm>
          <a:prstGeom prst="rect">
            <a:avLst/>
          </a:prstGeom>
        </p:spPr>
        <p:txBody>
          <a:bodyPr/>
          <a:lstStyle/>
          <a:p>
            <a:r>
              <a:rPr lang="zh-CN" altLang="en-US" smtClean="0"/>
              <a:t>单击此处编辑母版标题样式</a:t>
            </a:r>
            <a:endParaRPr lang="en-US"/>
          </a:p>
        </p:txBody>
      </p:sp>
      <p:sp>
        <p:nvSpPr>
          <p:cNvPr id="4" name="Content Placeholder 3"/>
          <p:cNvSpPr>
            <a:spLocks noGrp="1"/>
          </p:cNvSpPr>
          <p:nvPr>
            <p:ph sz="quarter" idx="10"/>
          </p:nvPr>
        </p:nvSpPr>
        <p:spPr>
          <a:xfrm>
            <a:off x="764088" y="1628384"/>
            <a:ext cx="7615824" cy="4584744"/>
          </a:xfrm>
          <a:prstGeom prst="rect">
            <a:avLst/>
          </a:prstGeom>
        </p:spPr>
        <p:txBody>
          <a:bodyPr/>
          <a:lstStyle>
            <a:lvl1pPr>
              <a:defRPr sz="2400"/>
            </a:lvl1pPr>
            <a:lvl2pPr>
              <a:defRPr sz="2000"/>
            </a:lvl2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Tree>
    <p:extLst>
      <p:ext uri="{BB962C8B-B14F-4D97-AF65-F5344CB8AC3E}">
        <p14:creationId xmlns="" xmlns:p14="http://schemas.microsoft.com/office/powerpoint/2010/main" val="65383661"/>
      </p:ext>
    </p:extLst>
  </p:cSld>
  <p:clrMapOvr>
    <a:masterClrMapping/>
  </p:clrMapOvr>
  <p:transition advClick="0" advTm="8000">
    <p:fade thruBlk="1"/>
  </p:transition>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7_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755650" y="449301"/>
            <a:ext cx="7632700" cy="871537"/>
          </a:xfrm>
          <a:prstGeom prst="rect">
            <a:avLst/>
          </a:prstGeom>
        </p:spPr>
        <p:txBody>
          <a:bodyPr/>
          <a:lstStyle/>
          <a:p>
            <a:r>
              <a:rPr lang="zh-CN" altLang="en-US" smtClean="0"/>
              <a:t>单击此处编辑母版标题样式</a:t>
            </a:r>
            <a:endParaRPr lang="en-US"/>
          </a:p>
        </p:txBody>
      </p:sp>
      <p:sp>
        <p:nvSpPr>
          <p:cNvPr id="4" name="Content Placeholder 3"/>
          <p:cNvSpPr>
            <a:spLocks noGrp="1"/>
          </p:cNvSpPr>
          <p:nvPr>
            <p:ph sz="quarter" idx="10"/>
          </p:nvPr>
        </p:nvSpPr>
        <p:spPr>
          <a:xfrm>
            <a:off x="764088" y="1628384"/>
            <a:ext cx="7615824" cy="4584744"/>
          </a:xfrm>
          <a:prstGeom prst="rect">
            <a:avLst/>
          </a:prstGeom>
        </p:spPr>
        <p:txBody>
          <a:bodyPr/>
          <a:lstStyle>
            <a:lvl1pPr>
              <a:defRPr sz="2400"/>
            </a:lvl1pPr>
            <a:lvl2pPr>
              <a:defRPr sz="2000"/>
            </a:lvl2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Tree>
    <p:extLst>
      <p:ext uri="{BB962C8B-B14F-4D97-AF65-F5344CB8AC3E}">
        <p14:creationId xmlns="" xmlns:p14="http://schemas.microsoft.com/office/powerpoint/2010/main" val="2533256603"/>
      </p:ext>
    </p:extLst>
  </p:cSld>
  <p:clrMapOvr>
    <a:masterClrMapping/>
  </p:clrMapOvr>
  <p:transition advClick="0" advTm="8000">
    <p:fade thruBlk="1"/>
  </p:transition>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421135" y="536029"/>
            <a:ext cx="8365056" cy="745784"/>
          </a:xfrm>
          <a:prstGeom prst="rect">
            <a:avLst/>
          </a:prstGeom>
        </p:spPr>
        <p:txBody>
          <a:bodyPr/>
          <a:lstStyle>
            <a:lvl1pPr>
              <a:defRPr sz="2400" b="1">
                <a:solidFill>
                  <a:srgbClr val="C00000"/>
                </a:solidFill>
                <a:latin typeface="Arial" pitchFamily="34" charset="0"/>
                <a:cs typeface="Arial" pitchFamily="34" charset="0"/>
              </a:defRPr>
            </a:lvl1pPr>
          </a:lstStyle>
          <a:p>
            <a:r>
              <a:rPr lang="zh-CN" altLang="en-US" smtClean="0"/>
              <a:t>单击此处编辑母版标题样式</a:t>
            </a:r>
            <a:endParaRPr lang="en-US" dirty="0"/>
          </a:p>
        </p:txBody>
      </p:sp>
    </p:spTree>
    <p:extLst>
      <p:ext uri="{BB962C8B-B14F-4D97-AF65-F5344CB8AC3E}">
        <p14:creationId xmlns="" xmlns:p14="http://schemas.microsoft.com/office/powerpoint/2010/main" val="1624869439"/>
      </p:ext>
    </p:extLst>
  </p:cSld>
  <p:clrMapOvr>
    <a:masterClrMapping/>
  </p:clrMapOvr>
  <p:transition advClick="0" advTm="8000">
    <p:fade thruBlk="1"/>
  </p:transition>
  <p:timing>
    <p:tnLst>
      <p:par>
        <p:cTn id="1" dur="indefinite" restart="never" nodeType="tmRoot"/>
      </p:par>
    </p:tnLst>
  </p:timing>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421135" y="536029"/>
            <a:ext cx="8365056" cy="745784"/>
          </a:xfrm>
          <a:prstGeom prst="rect">
            <a:avLst/>
          </a:prstGeom>
        </p:spPr>
        <p:txBody>
          <a:bodyPr/>
          <a:lstStyle>
            <a:lvl1pPr>
              <a:defRPr sz="2400" b="1">
                <a:solidFill>
                  <a:srgbClr val="C00000"/>
                </a:solidFill>
                <a:latin typeface="Arial" pitchFamily="34" charset="0"/>
                <a:cs typeface="Arial" pitchFamily="34" charset="0"/>
              </a:defRPr>
            </a:lvl1pPr>
          </a:lstStyle>
          <a:p>
            <a:r>
              <a:rPr lang="zh-CN" altLang="en-US" smtClean="0"/>
              <a:t>单击此处编辑母版标题样式</a:t>
            </a:r>
            <a:endParaRPr lang="en-US" dirty="0"/>
          </a:p>
        </p:txBody>
      </p:sp>
    </p:spTree>
    <p:extLst>
      <p:ext uri="{BB962C8B-B14F-4D97-AF65-F5344CB8AC3E}">
        <p14:creationId xmlns="" xmlns:p14="http://schemas.microsoft.com/office/powerpoint/2010/main" val="1624869439"/>
      </p:ext>
    </p:extLst>
  </p:cSld>
  <p:clrMapOvr>
    <a:masterClrMapping/>
  </p:clrMapOvr>
  <p:transition advClick="0" advTm="8000">
    <p:fade thruBlk="1"/>
  </p:transition>
  <p:timing>
    <p:tnLst>
      <p:par>
        <p:cTn id="1" dur="indefinite" restart="never" nodeType="tmRoot"/>
      </p:par>
    </p:tnLst>
  </p:timing>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userDrawn="1">
  <p:cSld name="8_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421135" y="536029"/>
            <a:ext cx="8365056" cy="745784"/>
          </a:xfrm>
          <a:prstGeom prst="rect">
            <a:avLst/>
          </a:prstGeom>
        </p:spPr>
        <p:txBody>
          <a:bodyPr/>
          <a:lstStyle>
            <a:lvl1pPr>
              <a:defRPr sz="2400" b="1">
                <a:solidFill>
                  <a:srgbClr val="C00000"/>
                </a:solidFill>
                <a:latin typeface="Arial" pitchFamily="34" charset="0"/>
                <a:cs typeface="Arial" pitchFamily="34" charset="0"/>
              </a:defRPr>
            </a:lvl1pPr>
          </a:lstStyle>
          <a:p>
            <a:r>
              <a:rPr lang="zh-CN" altLang="en-US" smtClean="0"/>
              <a:t>单击此处编辑母版标题样式</a:t>
            </a:r>
            <a:endParaRPr lang="en-US" dirty="0"/>
          </a:p>
        </p:txBody>
      </p:sp>
    </p:spTree>
    <p:extLst>
      <p:ext uri="{BB962C8B-B14F-4D97-AF65-F5344CB8AC3E}">
        <p14:creationId xmlns="" xmlns:p14="http://schemas.microsoft.com/office/powerpoint/2010/main" val="1624869439"/>
      </p:ext>
    </p:extLst>
  </p:cSld>
  <p:clrMapOvr>
    <a:masterClrMapping/>
  </p:clrMapOvr>
  <p:transition advClick="0" advTm="8000">
    <p:fade thruBlk="1"/>
  </p:transition>
  <p:timing>
    <p:tnLst>
      <p:par>
        <p:cTn id="1" dur="indefinite" restart="never" nodeType="tmRoot"/>
      </p:par>
    </p:tnLst>
  </p:timing>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userDrawn="1">
  <p:cSld name="9_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421135" y="536029"/>
            <a:ext cx="8365056" cy="745784"/>
          </a:xfrm>
          <a:prstGeom prst="rect">
            <a:avLst/>
          </a:prstGeom>
        </p:spPr>
        <p:txBody>
          <a:bodyPr/>
          <a:lstStyle>
            <a:lvl1pPr>
              <a:defRPr sz="2400" b="1">
                <a:solidFill>
                  <a:srgbClr val="C00000"/>
                </a:solidFill>
                <a:latin typeface="Arial" pitchFamily="34" charset="0"/>
                <a:cs typeface="Arial" pitchFamily="34" charset="0"/>
              </a:defRPr>
            </a:lvl1pPr>
          </a:lstStyle>
          <a:p>
            <a:r>
              <a:rPr lang="zh-CN" altLang="en-US" smtClean="0"/>
              <a:t>单击此处编辑母版标题样式</a:t>
            </a:r>
            <a:endParaRPr lang="en-US" dirty="0"/>
          </a:p>
        </p:txBody>
      </p:sp>
    </p:spTree>
    <p:extLst>
      <p:ext uri="{BB962C8B-B14F-4D97-AF65-F5344CB8AC3E}">
        <p14:creationId xmlns="" xmlns:p14="http://schemas.microsoft.com/office/powerpoint/2010/main" val="1624869439"/>
      </p:ext>
    </p:extLst>
  </p:cSld>
  <p:clrMapOvr>
    <a:masterClrMapping/>
  </p:clrMapOvr>
  <p:transition advClick="0" advTm="8000">
    <p:fade thruBlk="1"/>
  </p:transition>
  <p:timing>
    <p:tnLst>
      <p:par>
        <p:cTn id="1" dur="indefinite" restart="never" nodeType="tmRoot"/>
      </p:par>
    </p:tnLst>
  </p:timing>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userDrawn="1">
  <p:cSld name="10_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421135" y="536029"/>
            <a:ext cx="8365056" cy="745784"/>
          </a:xfrm>
          <a:prstGeom prst="rect">
            <a:avLst/>
          </a:prstGeom>
        </p:spPr>
        <p:txBody>
          <a:bodyPr/>
          <a:lstStyle>
            <a:lvl1pPr>
              <a:defRPr sz="2400" b="1">
                <a:solidFill>
                  <a:srgbClr val="C00000"/>
                </a:solidFill>
                <a:latin typeface="Arial" pitchFamily="34" charset="0"/>
                <a:cs typeface="Arial" pitchFamily="34" charset="0"/>
              </a:defRPr>
            </a:lvl1pPr>
          </a:lstStyle>
          <a:p>
            <a:r>
              <a:rPr lang="zh-CN" altLang="en-US" smtClean="0"/>
              <a:t>单击此处编辑母版标题样式</a:t>
            </a:r>
            <a:endParaRPr lang="en-US" dirty="0"/>
          </a:p>
        </p:txBody>
      </p:sp>
    </p:spTree>
    <p:extLst>
      <p:ext uri="{BB962C8B-B14F-4D97-AF65-F5344CB8AC3E}">
        <p14:creationId xmlns="" xmlns:p14="http://schemas.microsoft.com/office/powerpoint/2010/main" val="1624869439"/>
      </p:ext>
    </p:extLst>
  </p:cSld>
  <p:clrMapOvr>
    <a:masterClrMapping/>
  </p:clrMapOvr>
  <p:transition advClick="0" advTm="8000">
    <p:fade thruBlk="1"/>
  </p:transition>
  <p:timing>
    <p:tnLst>
      <p:par>
        <p:cTn id="1" dur="indefinite" restart="never" nodeType="tmRoot"/>
      </p:par>
    </p:tnLst>
  </p:timing>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userDrawn="1">
  <p:cSld name="11_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421135" y="536029"/>
            <a:ext cx="8365056" cy="745784"/>
          </a:xfrm>
          <a:prstGeom prst="rect">
            <a:avLst/>
          </a:prstGeom>
        </p:spPr>
        <p:txBody>
          <a:bodyPr/>
          <a:lstStyle>
            <a:lvl1pPr>
              <a:defRPr sz="2400" b="1">
                <a:solidFill>
                  <a:srgbClr val="C00000"/>
                </a:solidFill>
                <a:latin typeface="Arial" pitchFamily="34" charset="0"/>
                <a:cs typeface="Arial" pitchFamily="34" charset="0"/>
              </a:defRPr>
            </a:lvl1pPr>
          </a:lstStyle>
          <a:p>
            <a:r>
              <a:rPr lang="zh-CN" altLang="en-US" smtClean="0"/>
              <a:t>单击此处编辑母版标题样式</a:t>
            </a:r>
            <a:endParaRPr lang="en-US" dirty="0"/>
          </a:p>
        </p:txBody>
      </p:sp>
    </p:spTree>
    <p:extLst>
      <p:ext uri="{BB962C8B-B14F-4D97-AF65-F5344CB8AC3E}">
        <p14:creationId xmlns="" xmlns:p14="http://schemas.microsoft.com/office/powerpoint/2010/main" val="1624869439"/>
      </p:ext>
    </p:extLst>
  </p:cSld>
  <p:clrMapOvr>
    <a:masterClrMapping/>
  </p:clrMapOvr>
  <p:transition advClick="0" advTm="8000">
    <p:fade thruBlk="1"/>
  </p:transition>
  <p:timing>
    <p:tnLst>
      <p:par>
        <p:cTn id="1" dur="indefinite" restart="never" nodeType="tmRoot"/>
      </p:par>
    </p:tnLst>
  </p:timing>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userDrawn="1">
  <p:cSld name="12_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421135" y="536029"/>
            <a:ext cx="8365056" cy="745784"/>
          </a:xfrm>
          <a:prstGeom prst="rect">
            <a:avLst/>
          </a:prstGeom>
        </p:spPr>
        <p:txBody>
          <a:bodyPr/>
          <a:lstStyle>
            <a:lvl1pPr>
              <a:defRPr sz="2400" b="1">
                <a:solidFill>
                  <a:srgbClr val="C00000"/>
                </a:solidFill>
                <a:latin typeface="Arial" pitchFamily="34" charset="0"/>
                <a:cs typeface="Arial" pitchFamily="34" charset="0"/>
              </a:defRPr>
            </a:lvl1pPr>
          </a:lstStyle>
          <a:p>
            <a:r>
              <a:rPr lang="zh-CN" altLang="en-US" smtClean="0"/>
              <a:t>单击此处编辑母版标题样式</a:t>
            </a:r>
            <a:endParaRPr lang="en-US" dirty="0"/>
          </a:p>
        </p:txBody>
      </p:sp>
    </p:spTree>
    <p:extLst>
      <p:ext uri="{BB962C8B-B14F-4D97-AF65-F5344CB8AC3E}">
        <p14:creationId xmlns="" xmlns:p14="http://schemas.microsoft.com/office/powerpoint/2010/main" val="1624869439"/>
      </p:ext>
    </p:extLst>
  </p:cSld>
  <p:clrMapOvr>
    <a:masterClrMapping/>
  </p:clrMapOvr>
  <p:transition advClick="0" advTm="8000">
    <p:fade thruBlk="1"/>
  </p:transition>
  <p:timing>
    <p:tnLst>
      <p:par>
        <p:cTn id="1" dur="indefinite" restart="never" nodeType="tmRoot"/>
      </p:par>
    </p:tnLst>
  </p:timing>
</p:sldLayout>
</file>

<file path=ppt/slideLayouts/slideLayout79.xml><?xml version="1.0" encoding="utf-8"?>
<p:sldLayout xmlns:a="http://schemas.openxmlformats.org/drawingml/2006/main" xmlns:r="http://schemas.openxmlformats.org/officeDocument/2006/relationships" xmlns:p="http://schemas.openxmlformats.org/presentationml/2006/main" preserve="1" userDrawn="1">
  <p:cSld name="14_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421135" y="536029"/>
            <a:ext cx="8365056" cy="745784"/>
          </a:xfrm>
          <a:prstGeom prst="rect">
            <a:avLst/>
          </a:prstGeom>
        </p:spPr>
        <p:txBody>
          <a:bodyPr/>
          <a:lstStyle>
            <a:lvl1pPr>
              <a:defRPr sz="2400" b="1">
                <a:solidFill>
                  <a:srgbClr val="C00000"/>
                </a:solidFill>
                <a:latin typeface="Arial" pitchFamily="34" charset="0"/>
                <a:cs typeface="Arial" pitchFamily="34" charset="0"/>
              </a:defRPr>
            </a:lvl1pPr>
          </a:lstStyle>
          <a:p>
            <a:r>
              <a:rPr lang="zh-CN" altLang="en-US" smtClean="0"/>
              <a:t>单击此处编辑母版标题样式</a:t>
            </a:r>
            <a:endParaRPr lang="en-US" dirty="0"/>
          </a:p>
        </p:txBody>
      </p:sp>
    </p:spTree>
    <p:extLst>
      <p:ext uri="{BB962C8B-B14F-4D97-AF65-F5344CB8AC3E}">
        <p14:creationId xmlns="" xmlns:p14="http://schemas.microsoft.com/office/powerpoint/2010/main" val="1624869439"/>
      </p:ext>
    </p:extLst>
  </p:cSld>
  <p:clrMapOvr>
    <a:masterClrMapping/>
  </p:clrMapOvr>
  <p:transition advClick="0" advTm="8000">
    <p:fade thruBlk="1"/>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Title 1"/>
          <p:cNvSpPr>
            <a:spLocks noGrp="1"/>
          </p:cNvSpPr>
          <p:nvPr>
            <p:ph type="title"/>
          </p:nvPr>
        </p:nvSpPr>
        <p:spPr>
          <a:xfrm>
            <a:off x="755650" y="369035"/>
            <a:ext cx="7632700" cy="745784"/>
          </a:xfrm>
          <a:prstGeom prst="rect">
            <a:avLst/>
          </a:prstGeom>
        </p:spPr>
        <p:txBody>
          <a:bodyPr/>
          <a:lstStyle/>
          <a:p>
            <a:r>
              <a:rPr lang="zh-CN" altLang="en-US" smtClean="0"/>
              <a:t>单击此处编辑母版标题样式</a:t>
            </a:r>
            <a:endParaRPr lang="en-US"/>
          </a:p>
        </p:txBody>
      </p:sp>
    </p:spTree>
  </p:cSld>
  <p:clrMapOvr>
    <a:masterClrMapping/>
  </p:clrMapOvr>
  <p:transition advClick="0" advTm="8000">
    <p:fade thruBlk="1"/>
  </p:transition>
  <p:timing>
    <p:tnLst>
      <p:par>
        <p:cTn id="1" dur="indefinite" restart="never" nodeType="tmRoot"/>
      </p:par>
    </p:tnLst>
  </p:timing>
</p:sldLayout>
</file>

<file path=ppt/slideLayouts/slideLayout80.xml><?xml version="1.0" encoding="utf-8"?>
<p:sldLayout xmlns:a="http://schemas.openxmlformats.org/drawingml/2006/main" xmlns:r="http://schemas.openxmlformats.org/officeDocument/2006/relationships" xmlns:p="http://schemas.openxmlformats.org/presentationml/2006/main" preserve="1" userDrawn="1">
  <p:cSld name="15_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421135" y="536029"/>
            <a:ext cx="8365056" cy="745784"/>
          </a:xfrm>
          <a:prstGeom prst="rect">
            <a:avLst/>
          </a:prstGeom>
        </p:spPr>
        <p:txBody>
          <a:bodyPr/>
          <a:lstStyle>
            <a:lvl1pPr>
              <a:defRPr sz="2400" b="1">
                <a:solidFill>
                  <a:srgbClr val="C00000"/>
                </a:solidFill>
                <a:latin typeface="Arial" pitchFamily="34" charset="0"/>
                <a:cs typeface="Arial" pitchFamily="34" charset="0"/>
              </a:defRPr>
            </a:lvl1pPr>
          </a:lstStyle>
          <a:p>
            <a:r>
              <a:rPr lang="zh-CN" altLang="en-US" smtClean="0"/>
              <a:t>单击此处编辑母版标题样式</a:t>
            </a:r>
            <a:endParaRPr lang="en-US" dirty="0"/>
          </a:p>
        </p:txBody>
      </p:sp>
    </p:spTree>
    <p:extLst>
      <p:ext uri="{BB962C8B-B14F-4D97-AF65-F5344CB8AC3E}">
        <p14:creationId xmlns="" xmlns:p14="http://schemas.microsoft.com/office/powerpoint/2010/main" val="1624869439"/>
      </p:ext>
    </p:extLst>
  </p:cSld>
  <p:clrMapOvr>
    <a:masterClrMapping/>
  </p:clrMapOvr>
  <p:transition advClick="0" advTm="8000">
    <p:fade thruBlk="1"/>
  </p:transition>
  <p:timing>
    <p:tnLst>
      <p:par>
        <p:cTn id="1" dur="indefinite" restart="never" nodeType="tmRoot"/>
      </p:par>
    </p:tnLst>
  </p:timing>
</p:sldLayout>
</file>

<file path=ppt/slideLayouts/slideLayout81.xml><?xml version="1.0" encoding="utf-8"?>
<p:sldLayout xmlns:a="http://schemas.openxmlformats.org/drawingml/2006/main" xmlns:r="http://schemas.openxmlformats.org/officeDocument/2006/relationships" xmlns:p="http://schemas.openxmlformats.org/presentationml/2006/main" preserve="1" userDrawn="1">
  <p:cSld name="16_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421135" y="536029"/>
            <a:ext cx="8365056" cy="745784"/>
          </a:xfrm>
          <a:prstGeom prst="rect">
            <a:avLst/>
          </a:prstGeom>
        </p:spPr>
        <p:txBody>
          <a:bodyPr/>
          <a:lstStyle>
            <a:lvl1pPr>
              <a:defRPr sz="2400" b="1">
                <a:solidFill>
                  <a:srgbClr val="C00000"/>
                </a:solidFill>
                <a:latin typeface="Arial" pitchFamily="34" charset="0"/>
                <a:cs typeface="Arial" pitchFamily="34" charset="0"/>
              </a:defRPr>
            </a:lvl1pPr>
          </a:lstStyle>
          <a:p>
            <a:r>
              <a:rPr lang="zh-CN" altLang="en-US" smtClean="0"/>
              <a:t>单击此处编辑母版标题样式</a:t>
            </a:r>
            <a:endParaRPr lang="en-US" dirty="0"/>
          </a:p>
        </p:txBody>
      </p:sp>
    </p:spTree>
    <p:extLst>
      <p:ext uri="{BB962C8B-B14F-4D97-AF65-F5344CB8AC3E}">
        <p14:creationId xmlns="" xmlns:p14="http://schemas.microsoft.com/office/powerpoint/2010/main" val="1624869439"/>
      </p:ext>
    </p:extLst>
  </p:cSld>
  <p:clrMapOvr>
    <a:masterClrMapping/>
  </p:clrMapOvr>
  <p:transition advClick="0" advTm="8000">
    <p:fade thruBlk="1"/>
  </p:transition>
  <p:timing>
    <p:tnLst>
      <p:par>
        <p:cTn id="1" dur="indefinite" restart="never" nodeType="tmRoot"/>
      </p:par>
    </p:tnLst>
  </p:timing>
</p:sldLayout>
</file>

<file path=ppt/slideLayouts/slideLayout82.xml><?xml version="1.0" encoding="utf-8"?>
<p:sldLayout xmlns:a="http://schemas.openxmlformats.org/drawingml/2006/main" xmlns:r="http://schemas.openxmlformats.org/officeDocument/2006/relationships" xmlns:p="http://schemas.openxmlformats.org/presentationml/2006/main" preserve="1" userDrawn="1">
  <p:cSld name="17_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421135" y="536029"/>
            <a:ext cx="8365056" cy="745784"/>
          </a:xfrm>
          <a:prstGeom prst="rect">
            <a:avLst/>
          </a:prstGeom>
        </p:spPr>
        <p:txBody>
          <a:bodyPr/>
          <a:lstStyle>
            <a:lvl1pPr>
              <a:defRPr sz="2400" b="1">
                <a:solidFill>
                  <a:srgbClr val="C00000"/>
                </a:solidFill>
                <a:latin typeface="Arial" pitchFamily="34" charset="0"/>
                <a:cs typeface="Arial" pitchFamily="34" charset="0"/>
              </a:defRPr>
            </a:lvl1pPr>
          </a:lstStyle>
          <a:p>
            <a:r>
              <a:rPr lang="zh-CN" altLang="en-US" smtClean="0"/>
              <a:t>单击此处编辑母版标题样式</a:t>
            </a:r>
            <a:endParaRPr lang="en-US" dirty="0"/>
          </a:p>
        </p:txBody>
      </p:sp>
    </p:spTree>
    <p:extLst>
      <p:ext uri="{BB962C8B-B14F-4D97-AF65-F5344CB8AC3E}">
        <p14:creationId xmlns="" xmlns:p14="http://schemas.microsoft.com/office/powerpoint/2010/main" val="1624869439"/>
      </p:ext>
    </p:extLst>
  </p:cSld>
  <p:clrMapOvr>
    <a:masterClrMapping/>
  </p:clrMapOvr>
  <p:transition advClick="0" advTm="8000">
    <p:fade thruBlk="1"/>
  </p:transition>
  <p:timing>
    <p:tnLst>
      <p:par>
        <p:cTn id="1" dur="indefinite" restart="never" nodeType="tmRoot"/>
      </p:par>
    </p:tnLst>
  </p:timing>
</p:sldLayout>
</file>

<file path=ppt/slideLayouts/slideLayout83.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Title 1"/>
          <p:cNvSpPr>
            <a:spLocks noGrp="1"/>
          </p:cNvSpPr>
          <p:nvPr>
            <p:ph type="title"/>
          </p:nvPr>
        </p:nvSpPr>
        <p:spPr>
          <a:xfrm>
            <a:off x="755650" y="449301"/>
            <a:ext cx="7632700" cy="871537"/>
          </a:xfrm>
          <a:prstGeom prst="rect">
            <a:avLst/>
          </a:prstGeom>
        </p:spPr>
        <p:txBody>
          <a:bodyPr/>
          <a:lstStyle/>
          <a:p>
            <a:r>
              <a:rPr lang="zh-CN" altLang="en-US" smtClean="0"/>
              <a:t>单击此处编辑母版标题样式</a:t>
            </a:r>
            <a:endParaRPr lang="en-US"/>
          </a:p>
        </p:txBody>
      </p:sp>
      <p:sp>
        <p:nvSpPr>
          <p:cNvPr id="4" name="Content Placeholder 3"/>
          <p:cNvSpPr>
            <a:spLocks noGrp="1"/>
          </p:cNvSpPr>
          <p:nvPr>
            <p:ph sz="quarter" idx="10"/>
          </p:nvPr>
        </p:nvSpPr>
        <p:spPr>
          <a:xfrm>
            <a:off x="764088" y="1628384"/>
            <a:ext cx="7615824" cy="4584744"/>
          </a:xfrm>
          <a:prstGeom prst="rect">
            <a:avLst/>
          </a:prstGeom>
        </p:spPr>
        <p:txBody>
          <a:bodyPr/>
          <a:lstStyle>
            <a:lvl1pPr>
              <a:defRPr sz="2400"/>
            </a:lvl1pPr>
            <a:lvl2pPr>
              <a:defRPr sz="2000"/>
            </a:lvl2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Tree>
  </p:cSld>
  <p:clrMapOvr>
    <a:masterClrMapping/>
  </p:clrMapOvr>
  <p:transition advClick="0" advTm="8000">
    <p:fade thruBlk="1"/>
  </p:transition>
</p:sldLayout>
</file>

<file path=ppt/slideLayouts/slideLayout84.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657054" y="325457"/>
            <a:ext cx="7828702" cy="871537"/>
          </a:xfrm>
          <a:prstGeom prst="rect">
            <a:avLst/>
          </a:prstGeom>
        </p:spPr>
        <p:txBody>
          <a:bodyPr lIns="68562" tIns="34281" rIns="68562" bIns="34281"/>
          <a:lstStyle/>
          <a:p>
            <a:r>
              <a:rPr lang="zh-CN" altLang="en-US" smtClean="0"/>
              <a:t>单击此处编辑母版标题样式</a:t>
            </a:r>
            <a:endParaRPr lang="zh-CN" altLang="en-US"/>
          </a:p>
        </p:txBody>
      </p:sp>
      <p:sp>
        <p:nvSpPr>
          <p:cNvPr id="3" name="Rectangle 10"/>
          <p:cNvSpPr>
            <a:spLocks noGrp="1" noChangeArrowheads="1"/>
          </p:cNvSpPr>
          <p:nvPr>
            <p:ph type="dt" sz="half" idx="10"/>
          </p:nvPr>
        </p:nvSpPr>
        <p:spPr>
          <a:xfrm>
            <a:off x="6361061" y="6489700"/>
            <a:ext cx="2097335" cy="455613"/>
          </a:xfrm>
          <a:prstGeom prst="rect">
            <a:avLst/>
          </a:prstGeom>
          <a:ln/>
        </p:spPr>
        <p:txBody>
          <a:bodyPr lIns="68562" tIns="34281" rIns="68562" bIns="34281"/>
          <a:lstStyle>
            <a:lvl1pPr>
              <a:defRPr/>
            </a:lvl1pPr>
          </a:lstStyle>
          <a:p>
            <a:fld id="{D05CD85A-64F1-46D4-8B14-34FA3E4F3C40}" type="datetime1">
              <a:rPr lang="zh-CN" altLang="en-US" smtClean="0">
                <a:solidFill>
                  <a:srgbClr val="000000"/>
                </a:solidFill>
              </a:rPr>
              <a:pPr/>
              <a:t>2016/7/25</a:t>
            </a:fld>
            <a:endParaRPr lang="en-GB" altLang="zh-CN" dirty="0">
              <a:solidFill>
                <a:srgbClr val="000000"/>
              </a:solidFill>
            </a:endParaRPr>
          </a:p>
        </p:txBody>
      </p:sp>
    </p:spTree>
    <p:extLst>
      <p:ext uri="{BB962C8B-B14F-4D97-AF65-F5344CB8AC3E}">
        <p14:creationId xmlns="" xmlns:p14="http://schemas.microsoft.com/office/powerpoint/2010/main" val="2770808694"/>
      </p:ext>
    </p:extLst>
  </p:cSld>
  <p:clrMapOvr>
    <a:masterClrMapping/>
  </p:clrMapOvr>
  <p:transition advClick="0"/>
</p:sldLayout>
</file>

<file path=ppt/slideLayouts/slideLayout85.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421135" y="536029"/>
            <a:ext cx="8365056" cy="745784"/>
          </a:xfrm>
          <a:prstGeom prst="rect">
            <a:avLst/>
          </a:prstGeom>
        </p:spPr>
        <p:txBody>
          <a:bodyPr/>
          <a:lstStyle>
            <a:lvl1pPr>
              <a:defRPr sz="2400" b="1">
                <a:solidFill>
                  <a:srgbClr val="C00000"/>
                </a:solidFill>
                <a:latin typeface="Arial" pitchFamily="34" charset="0"/>
                <a:cs typeface="Arial" pitchFamily="34" charset="0"/>
              </a:defRPr>
            </a:lvl1pPr>
          </a:lstStyle>
          <a:p>
            <a:r>
              <a:rPr lang="zh-CN" altLang="en-US" smtClean="0"/>
              <a:t>单击此处编辑母版标题样式</a:t>
            </a:r>
            <a:endParaRPr lang="en-US" dirty="0"/>
          </a:p>
        </p:txBody>
      </p:sp>
    </p:spTree>
    <p:extLst>
      <p:ext uri="{BB962C8B-B14F-4D97-AF65-F5344CB8AC3E}">
        <p14:creationId xmlns="" xmlns:p14="http://schemas.microsoft.com/office/powerpoint/2010/main" val="1624869439"/>
      </p:ext>
    </p:extLst>
  </p:cSld>
  <p:clrMapOvr>
    <a:masterClrMapping/>
  </p:clrMapOvr>
  <p:transition advClick="0" advTm="8000">
    <p:fade thruBlk="1"/>
  </p:transition>
  <p:timing>
    <p:tnLst>
      <p:par>
        <p:cTn id="1" dur="indefinite" restart="never" nodeType="tmRoot"/>
      </p:par>
    </p:tnLst>
  </p:timing>
</p:sldLayout>
</file>

<file path=ppt/slideLayouts/slideLayout86.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421135" y="536029"/>
            <a:ext cx="8365056" cy="745784"/>
          </a:xfrm>
          <a:prstGeom prst="rect">
            <a:avLst/>
          </a:prstGeom>
        </p:spPr>
        <p:txBody>
          <a:bodyPr/>
          <a:lstStyle>
            <a:lvl1pPr>
              <a:defRPr sz="2400" b="1">
                <a:solidFill>
                  <a:srgbClr val="C00000"/>
                </a:solidFill>
                <a:latin typeface="Arial" pitchFamily="34" charset="0"/>
                <a:cs typeface="Arial" pitchFamily="34" charset="0"/>
              </a:defRPr>
            </a:lvl1pPr>
          </a:lstStyle>
          <a:p>
            <a:r>
              <a:rPr lang="zh-CN" altLang="en-US" smtClean="0"/>
              <a:t>单击此处编辑母版标题样式</a:t>
            </a:r>
            <a:endParaRPr lang="en-US" dirty="0"/>
          </a:p>
        </p:txBody>
      </p:sp>
    </p:spTree>
    <p:extLst>
      <p:ext uri="{BB962C8B-B14F-4D97-AF65-F5344CB8AC3E}">
        <p14:creationId xmlns="" xmlns:p14="http://schemas.microsoft.com/office/powerpoint/2010/main" val="1624869439"/>
      </p:ext>
    </p:extLst>
  </p:cSld>
  <p:clrMapOvr>
    <a:masterClrMapping/>
  </p:clrMapOvr>
  <p:transition advClick="0" advTm="8000">
    <p:fade thruBlk="1"/>
  </p:transition>
  <p:timing>
    <p:tnLst>
      <p:par>
        <p:cTn id="1" dur="indefinite" restart="never" nodeType="tmRoot"/>
      </p:par>
    </p:tnLst>
  </p:timing>
</p:sldLayout>
</file>

<file path=ppt/slideLayouts/slideLayout87.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421135" y="536029"/>
            <a:ext cx="8365056" cy="745784"/>
          </a:xfrm>
          <a:prstGeom prst="rect">
            <a:avLst/>
          </a:prstGeom>
        </p:spPr>
        <p:txBody>
          <a:bodyPr/>
          <a:lstStyle>
            <a:lvl1pPr>
              <a:defRPr sz="2400" b="1">
                <a:solidFill>
                  <a:srgbClr val="C00000"/>
                </a:solidFill>
                <a:latin typeface="Arial" pitchFamily="34" charset="0"/>
                <a:cs typeface="Arial" pitchFamily="34" charset="0"/>
              </a:defRPr>
            </a:lvl1pPr>
          </a:lstStyle>
          <a:p>
            <a:r>
              <a:rPr lang="zh-CN" altLang="en-US" smtClean="0"/>
              <a:t>单击此处编辑母版标题样式</a:t>
            </a:r>
            <a:endParaRPr lang="en-US" dirty="0"/>
          </a:p>
        </p:txBody>
      </p:sp>
    </p:spTree>
    <p:extLst>
      <p:ext uri="{BB962C8B-B14F-4D97-AF65-F5344CB8AC3E}">
        <p14:creationId xmlns="" xmlns:p14="http://schemas.microsoft.com/office/powerpoint/2010/main" val="1624869439"/>
      </p:ext>
    </p:extLst>
  </p:cSld>
  <p:clrMapOvr>
    <a:masterClrMapping/>
  </p:clrMapOvr>
  <p:transition advClick="0" advTm="8000">
    <p:fade thruBlk="1"/>
  </p:transition>
  <p:timing>
    <p:tnLst>
      <p:par>
        <p:cTn id="1" dur="indefinite" restart="never" nodeType="tmRoot"/>
      </p:par>
    </p:tnLst>
  </p:timing>
</p:sldLayout>
</file>

<file path=ppt/slideLayouts/slideLayout88.xml><?xml version="1.0" encoding="utf-8"?>
<p:sldLayout xmlns:a="http://schemas.openxmlformats.org/drawingml/2006/main" xmlns:r="http://schemas.openxmlformats.org/officeDocument/2006/relationships" xmlns:p="http://schemas.openxmlformats.org/presentationml/2006/main" preserve="1" userDrawn="1">
  <p:cSld name="4_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421135" y="536029"/>
            <a:ext cx="8365056" cy="745784"/>
          </a:xfrm>
          <a:prstGeom prst="rect">
            <a:avLst/>
          </a:prstGeom>
        </p:spPr>
        <p:txBody>
          <a:bodyPr/>
          <a:lstStyle>
            <a:lvl1pPr>
              <a:defRPr sz="2400" b="1">
                <a:solidFill>
                  <a:srgbClr val="C00000"/>
                </a:solidFill>
                <a:latin typeface="Arial" pitchFamily="34" charset="0"/>
                <a:cs typeface="Arial" pitchFamily="34" charset="0"/>
              </a:defRPr>
            </a:lvl1pPr>
          </a:lstStyle>
          <a:p>
            <a:r>
              <a:rPr lang="zh-CN" altLang="en-US" smtClean="0"/>
              <a:t>单击此处编辑母版标题样式</a:t>
            </a:r>
            <a:endParaRPr lang="en-US" dirty="0"/>
          </a:p>
        </p:txBody>
      </p:sp>
    </p:spTree>
    <p:extLst>
      <p:ext uri="{BB962C8B-B14F-4D97-AF65-F5344CB8AC3E}">
        <p14:creationId xmlns="" xmlns:p14="http://schemas.microsoft.com/office/powerpoint/2010/main" val="1624869439"/>
      </p:ext>
    </p:extLst>
  </p:cSld>
  <p:clrMapOvr>
    <a:masterClrMapping/>
  </p:clrMapOvr>
  <p:transition advClick="0" advTm="8000">
    <p:fade thruBlk="1"/>
  </p:transition>
  <p:timing>
    <p:tnLst>
      <p:par>
        <p:cTn id="1" dur="indefinite" restart="never" nodeType="tmRoot"/>
      </p:par>
    </p:tnLst>
  </p:timing>
</p:sldLayout>
</file>

<file path=ppt/slideLayouts/slideLayout89.xml><?xml version="1.0" encoding="utf-8"?>
<p:sldLayout xmlns:a="http://schemas.openxmlformats.org/drawingml/2006/main" xmlns:r="http://schemas.openxmlformats.org/officeDocument/2006/relationships" xmlns:p="http://schemas.openxmlformats.org/presentationml/2006/main" preserve="1" userDrawn="1">
  <p:cSld name="5_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421135" y="536029"/>
            <a:ext cx="8365056" cy="745784"/>
          </a:xfrm>
          <a:prstGeom prst="rect">
            <a:avLst/>
          </a:prstGeom>
        </p:spPr>
        <p:txBody>
          <a:bodyPr/>
          <a:lstStyle>
            <a:lvl1pPr>
              <a:defRPr sz="2400" b="1">
                <a:solidFill>
                  <a:srgbClr val="C00000"/>
                </a:solidFill>
                <a:latin typeface="Arial" pitchFamily="34" charset="0"/>
                <a:cs typeface="Arial" pitchFamily="34" charset="0"/>
              </a:defRPr>
            </a:lvl1pPr>
          </a:lstStyle>
          <a:p>
            <a:r>
              <a:rPr lang="zh-CN" altLang="en-US" smtClean="0"/>
              <a:t>单击此处编辑母版标题样式</a:t>
            </a:r>
            <a:endParaRPr lang="en-US" dirty="0"/>
          </a:p>
        </p:txBody>
      </p:sp>
    </p:spTree>
    <p:extLst>
      <p:ext uri="{BB962C8B-B14F-4D97-AF65-F5344CB8AC3E}">
        <p14:creationId xmlns="" xmlns:p14="http://schemas.microsoft.com/office/powerpoint/2010/main" val="1624869439"/>
      </p:ext>
    </p:extLst>
  </p:cSld>
  <p:clrMapOvr>
    <a:masterClrMapping/>
  </p:clrMapOvr>
  <p:transition advClick="0" advTm="8000">
    <p:fade thruBlk="1"/>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755650" y="449301"/>
            <a:ext cx="7632700" cy="871537"/>
          </a:xfrm>
          <a:prstGeom prst="rect">
            <a:avLst/>
          </a:prstGeom>
        </p:spPr>
        <p:txBody>
          <a:bodyPr/>
          <a:lstStyle/>
          <a:p>
            <a:r>
              <a:rPr lang="zh-CN" altLang="en-US" smtClean="0"/>
              <a:t>单击此处编辑母版标题样式</a:t>
            </a:r>
            <a:endParaRPr lang="en-US"/>
          </a:p>
        </p:txBody>
      </p:sp>
      <p:sp>
        <p:nvSpPr>
          <p:cNvPr id="4" name="Content Placeholder 3"/>
          <p:cNvSpPr>
            <a:spLocks noGrp="1"/>
          </p:cNvSpPr>
          <p:nvPr>
            <p:ph sz="quarter" idx="10"/>
          </p:nvPr>
        </p:nvSpPr>
        <p:spPr>
          <a:xfrm>
            <a:off x="764088" y="1628384"/>
            <a:ext cx="7615824" cy="4584744"/>
          </a:xfrm>
          <a:prstGeom prst="rect">
            <a:avLst/>
          </a:prstGeom>
        </p:spPr>
        <p:txBody>
          <a:bodyPr/>
          <a:lstStyle>
            <a:lvl1pPr>
              <a:defRPr sz="2400"/>
            </a:lvl1pPr>
            <a:lvl2pPr>
              <a:defRPr sz="2000"/>
            </a:lvl2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Tree>
  </p:cSld>
  <p:clrMapOvr>
    <a:masterClrMapping/>
  </p:clrMapOvr>
  <p:transition advClick="0" advTm="8000">
    <p:fade thruBlk="1"/>
  </p:transition>
</p:sldLayout>
</file>

<file path=ppt/slideLayouts/slideLayout90.xml><?xml version="1.0" encoding="utf-8"?>
<p:sldLayout xmlns:a="http://schemas.openxmlformats.org/drawingml/2006/main" xmlns:r="http://schemas.openxmlformats.org/officeDocument/2006/relationships" xmlns:p="http://schemas.openxmlformats.org/presentationml/2006/main" preserve="1" userDrawn="1">
  <p:cSld name="6_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421135" y="536029"/>
            <a:ext cx="8365056" cy="745784"/>
          </a:xfrm>
          <a:prstGeom prst="rect">
            <a:avLst/>
          </a:prstGeom>
        </p:spPr>
        <p:txBody>
          <a:bodyPr/>
          <a:lstStyle>
            <a:lvl1pPr>
              <a:defRPr sz="2400" b="1">
                <a:solidFill>
                  <a:srgbClr val="C00000"/>
                </a:solidFill>
                <a:latin typeface="Arial" pitchFamily="34" charset="0"/>
                <a:cs typeface="Arial" pitchFamily="34" charset="0"/>
              </a:defRPr>
            </a:lvl1pPr>
          </a:lstStyle>
          <a:p>
            <a:r>
              <a:rPr lang="zh-CN" altLang="en-US" smtClean="0"/>
              <a:t>单击此处编辑母版标题样式</a:t>
            </a:r>
            <a:endParaRPr lang="en-US" dirty="0"/>
          </a:p>
        </p:txBody>
      </p:sp>
    </p:spTree>
    <p:extLst>
      <p:ext uri="{BB962C8B-B14F-4D97-AF65-F5344CB8AC3E}">
        <p14:creationId xmlns="" xmlns:p14="http://schemas.microsoft.com/office/powerpoint/2010/main" val="1624869439"/>
      </p:ext>
    </p:extLst>
  </p:cSld>
  <p:clrMapOvr>
    <a:masterClrMapping/>
  </p:clrMapOvr>
  <p:transition advClick="0" advTm="8000">
    <p:fade thruBlk="1"/>
  </p:transition>
  <p:timing>
    <p:tnLst>
      <p:par>
        <p:cTn id="1" dur="indefinite" restart="never" nodeType="tmRoot"/>
      </p:par>
    </p:tnLst>
  </p:timing>
</p:sldLayout>
</file>

<file path=ppt/slideLayouts/slideLayout91.xml><?xml version="1.0" encoding="utf-8"?>
<p:sldLayout xmlns:a="http://schemas.openxmlformats.org/drawingml/2006/main" xmlns:r="http://schemas.openxmlformats.org/officeDocument/2006/relationships" xmlns:p="http://schemas.openxmlformats.org/presentationml/2006/main" preserve="1" userDrawn="1">
  <p:cSld name="7_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421135" y="536029"/>
            <a:ext cx="8365056" cy="745784"/>
          </a:xfrm>
          <a:prstGeom prst="rect">
            <a:avLst/>
          </a:prstGeom>
        </p:spPr>
        <p:txBody>
          <a:bodyPr/>
          <a:lstStyle>
            <a:lvl1pPr>
              <a:defRPr sz="2400" b="1">
                <a:solidFill>
                  <a:srgbClr val="C00000"/>
                </a:solidFill>
                <a:latin typeface="Arial" pitchFamily="34" charset="0"/>
                <a:cs typeface="Arial" pitchFamily="34" charset="0"/>
              </a:defRPr>
            </a:lvl1pPr>
          </a:lstStyle>
          <a:p>
            <a:r>
              <a:rPr lang="zh-CN" altLang="en-US" smtClean="0"/>
              <a:t>单击此处编辑母版标题样式</a:t>
            </a:r>
            <a:endParaRPr lang="en-US" dirty="0"/>
          </a:p>
        </p:txBody>
      </p:sp>
    </p:spTree>
    <p:extLst>
      <p:ext uri="{BB962C8B-B14F-4D97-AF65-F5344CB8AC3E}">
        <p14:creationId xmlns="" xmlns:p14="http://schemas.microsoft.com/office/powerpoint/2010/main" val="1624869439"/>
      </p:ext>
    </p:extLst>
  </p:cSld>
  <p:clrMapOvr>
    <a:masterClrMapping/>
  </p:clrMapOvr>
  <p:transition advClick="0" advTm="8000">
    <p:fade thruBlk="1"/>
  </p:transition>
  <p:timing>
    <p:tnLst>
      <p:par>
        <p:cTn id="1" dur="indefinite" restart="never" nodeType="tmRoot"/>
      </p:par>
    </p:tnLst>
  </p:timing>
</p:sldLayout>
</file>

<file path=ppt/slideLayouts/slideLayout92.xml><?xml version="1.0" encoding="utf-8"?>
<p:sldLayout xmlns:a="http://schemas.openxmlformats.org/drawingml/2006/main" xmlns:r="http://schemas.openxmlformats.org/officeDocument/2006/relationships" xmlns:p="http://schemas.openxmlformats.org/presentationml/2006/main" preserve="1" userDrawn="1">
  <p:cSld name="8_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421135" y="536029"/>
            <a:ext cx="8365056" cy="745784"/>
          </a:xfrm>
          <a:prstGeom prst="rect">
            <a:avLst/>
          </a:prstGeom>
        </p:spPr>
        <p:txBody>
          <a:bodyPr/>
          <a:lstStyle>
            <a:lvl1pPr>
              <a:defRPr sz="2400" b="1">
                <a:solidFill>
                  <a:srgbClr val="C00000"/>
                </a:solidFill>
                <a:latin typeface="Arial" pitchFamily="34" charset="0"/>
                <a:cs typeface="Arial" pitchFamily="34" charset="0"/>
              </a:defRPr>
            </a:lvl1pPr>
          </a:lstStyle>
          <a:p>
            <a:r>
              <a:rPr lang="zh-CN" altLang="en-US" smtClean="0"/>
              <a:t>单击此处编辑母版标题样式</a:t>
            </a:r>
            <a:endParaRPr lang="en-US" dirty="0"/>
          </a:p>
        </p:txBody>
      </p:sp>
    </p:spTree>
    <p:extLst>
      <p:ext uri="{BB962C8B-B14F-4D97-AF65-F5344CB8AC3E}">
        <p14:creationId xmlns="" xmlns:p14="http://schemas.microsoft.com/office/powerpoint/2010/main" val="1624869439"/>
      </p:ext>
    </p:extLst>
  </p:cSld>
  <p:clrMapOvr>
    <a:masterClrMapping/>
  </p:clrMapOvr>
  <p:transition advClick="0" advTm="8000">
    <p:fade thruBlk="1"/>
  </p:transition>
  <p:timing>
    <p:tnLst>
      <p:par>
        <p:cTn id="1" dur="indefinite" restart="never" nodeType="tmRoot"/>
      </p:par>
    </p:tnLst>
  </p:timing>
</p:sldLayout>
</file>

<file path=ppt/slideLayouts/slideLayout93.xml><?xml version="1.0" encoding="utf-8"?>
<p:sldLayout xmlns:a="http://schemas.openxmlformats.org/drawingml/2006/main" xmlns:r="http://schemas.openxmlformats.org/officeDocument/2006/relationships" xmlns:p="http://schemas.openxmlformats.org/presentationml/2006/main" preserve="1" userDrawn="1">
  <p:cSld name="9_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421135" y="536029"/>
            <a:ext cx="8365056" cy="745784"/>
          </a:xfrm>
          <a:prstGeom prst="rect">
            <a:avLst/>
          </a:prstGeom>
        </p:spPr>
        <p:txBody>
          <a:bodyPr/>
          <a:lstStyle>
            <a:lvl1pPr>
              <a:defRPr sz="2400" b="1">
                <a:solidFill>
                  <a:srgbClr val="C00000"/>
                </a:solidFill>
                <a:latin typeface="Arial" pitchFamily="34" charset="0"/>
                <a:cs typeface="Arial" pitchFamily="34" charset="0"/>
              </a:defRPr>
            </a:lvl1pPr>
          </a:lstStyle>
          <a:p>
            <a:r>
              <a:rPr lang="zh-CN" altLang="en-US" smtClean="0"/>
              <a:t>单击此处编辑母版标题样式</a:t>
            </a:r>
            <a:endParaRPr lang="en-US" dirty="0"/>
          </a:p>
        </p:txBody>
      </p:sp>
    </p:spTree>
    <p:extLst>
      <p:ext uri="{BB962C8B-B14F-4D97-AF65-F5344CB8AC3E}">
        <p14:creationId xmlns="" xmlns:p14="http://schemas.microsoft.com/office/powerpoint/2010/main" val="1624869439"/>
      </p:ext>
    </p:extLst>
  </p:cSld>
  <p:clrMapOvr>
    <a:masterClrMapping/>
  </p:clrMapOvr>
  <p:transition advClick="0" advTm="8000">
    <p:fade thruBlk="1"/>
  </p:transition>
  <p:timing>
    <p:tnLst>
      <p:par>
        <p:cTn id="1" dur="indefinite" restart="never" nodeType="tmRoot"/>
      </p:par>
    </p:tnLst>
  </p:timing>
</p:sldLayout>
</file>

<file path=ppt/slideLayouts/slideLayout94.xml><?xml version="1.0" encoding="utf-8"?>
<p:sldLayout xmlns:a="http://schemas.openxmlformats.org/drawingml/2006/main" xmlns:r="http://schemas.openxmlformats.org/officeDocument/2006/relationships" xmlns:p="http://schemas.openxmlformats.org/presentationml/2006/main" preserve="1" userDrawn="1">
  <p:cSld name="10_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421135" y="536029"/>
            <a:ext cx="8365056" cy="745784"/>
          </a:xfrm>
          <a:prstGeom prst="rect">
            <a:avLst/>
          </a:prstGeom>
        </p:spPr>
        <p:txBody>
          <a:bodyPr/>
          <a:lstStyle>
            <a:lvl1pPr>
              <a:defRPr sz="2400" b="1">
                <a:solidFill>
                  <a:srgbClr val="C00000"/>
                </a:solidFill>
                <a:latin typeface="Arial" pitchFamily="34" charset="0"/>
                <a:cs typeface="Arial" pitchFamily="34" charset="0"/>
              </a:defRPr>
            </a:lvl1pPr>
          </a:lstStyle>
          <a:p>
            <a:r>
              <a:rPr lang="zh-CN" altLang="en-US" smtClean="0"/>
              <a:t>单击此处编辑母版标题样式</a:t>
            </a:r>
            <a:endParaRPr lang="en-US" dirty="0"/>
          </a:p>
        </p:txBody>
      </p:sp>
    </p:spTree>
    <p:extLst>
      <p:ext uri="{BB962C8B-B14F-4D97-AF65-F5344CB8AC3E}">
        <p14:creationId xmlns="" xmlns:p14="http://schemas.microsoft.com/office/powerpoint/2010/main" val="1624869439"/>
      </p:ext>
    </p:extLst>
  </p:cSld>
  <p:clrMapOvr>
    <a:masterClrMapping/>
  </p:clrMapOvr>
  <p:transition advClick="0" advTm="8000">
    <p:fade thruBlk="1"/>
  </p:transition>
  <p:timing>
    <p:tnLst>
      <p:par>
        <p:cTn id="1" dur="indefinite" restart="never" nodeType="tmRoot"/>
      </p:par>
    </p:tnLst>
  </p:timing>
</p:sldLayout>
</file>

<file path=ppt/slideLayouts/slideLayout95.xml><?xml version="1.0" encoding="utf-8"?>
<p:sldLayout xmlns:a="http://schemas.openxmlformats.org/drawingml/2006/main" xmlns:r="http://schemas.openxmlformats.org/officeDocument/2006/relationships" xmlns:p="http://schemas.openxmlformats.org/presentationml/2006/main" preserve="1" userDrawn="1">
  <p:cSld name="11_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421135" y="536029"/>
            <a:ext cx="8365056" cy="745784"/>
          </a:xfrm>
          <a:prstGeom prst="rect">
            <a:avLst/>
          </a:prstGeom>
        </p:spPr>
        <p:txBody>
          <a:bodyPr/>
          <a:lstStyle>
            <a:lvl1pPr>
              <a:defRPr sz="2400" b="1">
                <a:solidFill>
                  <a:srgbClr val="C00000"/>
                </a:solidFill>
                <a:latin typeface="Arial" pitchFamily="34" charset="0"/>
                <a:cs typeface="Arial" pitchFamily="34" charset="0"/>
              </a:defRPr>
            </a:lvl1pPr>
          </a:lstStyle>
          <a:p>
            <a:r>
              <a:rPr lang="zh-CN" altLang="en-US" smtClean="0"/>
              <a:t>单击此处编辑母版标题样式</a:t>
            </a:r>
            <a:endParaRPr lang="en-US" dirty="0"/>
          </a:p>
        </p:txBody>
      </p:sp>
    </p:spTree>
    <p:extLst>
      <p:ext uri="{BB962C8B-B14F-4D97-AF65-F5344CB8AC3E}">
        <p14:creationId xmlns="" xmlns:p14="http://schemas.microsoft.com/office/powerpoint/2010/main" val="1624869439"/>
      </p:ext>
    </p:extLst>
  </p:cSld>
  <p:clrMapOvr>
    <a:masterClrMapping/>
  </p:clrMapOvr>
  <p:transition advClick="0" advTm="8000">
    <p:fade thruBlk="1"/>
  </p:transition>
  <p:timing>
    <p:tnLst>
      <p:par>
        <p:cTn id="1" dur="indefinite" restart="never" nodeType="tmRoot"/>
      </p:par>
    </p:tnLst>
  </p:timing>
</p:sldLayout>
</file>

<file path=ppt/slideLayouts/slideLayout96.xml><?xml version="1.0" encoding="utf-8"?>
<p:sldLayout xmlns:a="http://schemas.openxmlformats.org/drawingml/2006/main" xmlns:r="http://schemas.openxmlformats.org/officeDocument/2006/relationships" xmlns:p="http://schemas.openxmlformats.org/presentationml/2006/main" preserve="1" userDrawn="1">
  <p:cSld name="12_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421135" y="536029"/>
            <a:ext cx="8365056" cy="745784"/>
          </a:xfrm>
          <a:prstGeom prst="rect">
            <a:avLst/>
          </a:prstGeom>
        </p:spPr>
        <p:txBody>
          <a:bodyPr/>
          <a:lstStyle>
            <a:lvl1pPr>
              <a:defRPr sz="2400" b="1">
                <a:solidFill>
                  <a:srgbClr val="C00000"/>
                </a:solidFill>
                <a:latin typeface="Arial" pitchFamily="34" charset="0"/>
                <a:cs typeface="Arial" pitchFamily="34" charset="0"/>
              </a:defRPr>
            </a:lvl1pPr>
          </a:lstStyle>
          <a:p>
            <a:r>
              <a:rPr lang="zh-CN" altLang="en-US" smtClean="0"/>
              <a:t>单击此处编辑母版标题样式</a:t>
            </a:r>
            <a:endParaRPr lang="en-US" dirty="0"/>
          </a:p>
        </p:txBody>
      </p:sp>
    </p:spTree>
    <p:extLst>
      <p:ext uri="{BB962C8B-B14F-4D97-AF65-F5344CB8AC3E}">
        <p14:creationId xmlns="" xmlns:p14="http://schemas.microsoft.com/office/powerpoint/2010/main" val="1624869439"/>
      </p:ext>
    </p:extLst>
  </p:cSld>
  <p:clrMapOvr>
    <a:masterClrMapping/>
  </p:clrMapOvr>
  <p:transition advClick="0" advTm="8000">
    <p:fade thruBlk="1"/>
  </p:transition>
  <p:timing>
    <p:tnLst>
      <p:par>
        <p:cTn id="1" dur="indefinite" restart="never" nodeType="tmRoot"/>
      </p:par>
    </p:tnLst>
  </p:timing>
</p:sldLayout>
</file>

<file path=ppt/slideLayouts/slideLayout97.xml><?xml version="1.0" encoding="utf-8"?>
<p:sldLayout xmlns:a="http://schemas.openxmlformats.org/drawingml/2006/main" xmlns:r="http://schemas.openxmlformats.org/officeDocument/2006/relationships" xmlns:p="http://schemas.openxmlformats.org/presentationml/2006/main" preserve="1" userDrawn="1">
  <p:cSld name="13_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421135" y="536029"/>
            <a:ext cx="8365056" cy="745784"/>
          </a:xfrm>
          <a:prstGeom prst="rect">
            <a:avLst/>
          </a:prstGeom>
        </p:spPr>
        <p:txBody>
          <a:bodyPr/>
          <a:lstStyle>
            <a:lvl1pPr>
              <a:defRPr sz="2400" b="1">
                <a:solidFill>
                  <a:srgbClr val="C00000"/>
                </a:solidFill>
                <a:latin typeface="Arial" pitchFamily="34" charset="0"/>
                <a:cs typeface="Arial" pitchFamily="34" charset="0"/>
              </a:defRPr>
            </a:lvl1pPr>
          </a:lstStyle>
          <a:p>
            <a:r>
              <a:rPr lang="zh-CN" altLang="en-US" smtClean="0"/>
              <a:t>单击此处编辑母版标题样式</a:t>
            </a:r>
            <a:endParaRPr lang="en-US" dirty="0"/>
          </a:p>
        </p:txBody>
      </p:sp>
    </p:spTree>
    <p:extLst>
      <p:ext uri="{BB962C8B-B14F-4D97-AF65-F5344CB8AC3E}">
        <p14:creationId xmlns="" xmlns:p14="http://schemas.microsoft.com/office/powerpoint/2010/main" val="1624869439"/>
      </p:ext>
    </p:extLst>
  </p:cSld>
  <p:clrMapOvr>
    <a:masterClrMapping/>
  </p:clrMapOvr>
  <p:transition advClick="0" advTm="8000">
    <p:fade thruBlk="1"/>
  </p:transition>
  <p:timing>
    <p:tnLst>
      <p:par>
        <p:cTn id="1" dur="indefinite" restart="never" nodeType="tmRoot"/>
      </p:par>
    </p:tnLst>
  </p:timing>
</p:sldLayout>
</file>

<file path=ppt/slideLayouts/slideLayout98.xml><?xml version="1.0" encoding="utf-8"?>
<p:sldLayout xmlns:a="http://schemas.openxmlformats.org/drawingml/2006/main" xmlns:r="http://schemas.openxmlformats.org/officeDocument/2006/relationships" xmlns:p="http://schemas.openxmlformats.org/presentationml/2006/main" preserve="1" userDrawn="1">
  <p:cSld name="14_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421135" y="536029"/>
            <a:ext cx="8365056" cy="745784"/>
          </a:xfrm>
          <a:prstGeom prst="rect">
            <a:avLst/>
          </a:prstGeom>
        </p:spPr>
        <p:txBody>
          <a:bodyPr/>
          <a:lstStyle>
            <a:lvl1pPr>
              <a:defRPr sz="2400" b="1">
                <a:solidFill>
                  <a:srgbClr val="C00000"/>
                </a:solidFill>
                <a:latin typeface="Arial" pitchFamily="34" charset="0"/>
                <a:cs typeface="Arial" pitchFamily="34" charset="0"/>
              </a:defRPr>
            </a:lvl1pPr>
          </a:lstStyle>
          <a:p>
            <a:r>
              <a:rPr lang="zh-CN" altLang="en-US" smtClean="0"/>
              <a:t>单击此处编辑母版标题样式</a:t>
            </a:r>
            <a:endParaRPr lang="en-US" dirty="0"/>
          </a:p>
        </p:txBody>
      </p:sp>
    </p:spTree>
    <p:extLst>
      <p:ext uri="{BB962C8B-B14F-4D97-AF65-F5344CB8AC3E}">
        <p14:creationId xmlns="" xmlns:p14="http://schemas.microsoft.com/office/powerpoint/2010/main" val="1624869439"/>
      </p:ext>
    </p:extLst>
  </p:cSld>
  <p:clrMapOvr>
    <a:masterClrMapping/>
  </p:clrMapOvr>
  <p:transition advClick="0" advTm="8000">
    <p:fade thruBlk="1"/>
  </p:transition>
  <p:timing>
    <p:tnLst>
      <p:par>
        <p:cTn id="1" dur="indefinite" restart="never" nodeType="tmRoot"/>
      </p:par>
    </p:tnLst>
  </p:timing>
</p:sldLayout>
</file>

<file path=ppt/slideLayouts/slideLayout99.xml><?xml version="1.0" encoding="utf-8"?>
<p:sldLayout xmlns:a="http://schemas.openxmlformats.org/drawingml/2006/main" xmlns:r="http://schemas.openxmlformats.org/officeDocument/2006/relationships" xmlns:p="http://schemas.openxmlformats.org/presentationml/2006/main" preserve="1" userDrawn="1">
  <p:cSld name="15_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421135" y="536029"/>
            <a:ext cx="8365056" cy="745784"/>
          </a:xfrm>
          <a:prstGeom prst="rect">
            <a:avLst/>
          </a:prstGeom>
        </p:spPr>
        <p:txBody>
          <a:bodyPr/>
          <a:lstStyle>
            <a:lvl1pPr>
              <a:defRPr sz="2400" b="1">
                <a:solidFill>
                  <a:srgbClr val="C00000"/>
                </a:solidFill>
                <a:latin typeface="Arial" pitchFamily="34" charset="0"/>
                <a:cs typeface="Arial" pitchFamily="34" charset="0"/>
              </a:defRPr>
            </a:lvl1pPr>
          </a:lstStyle>
          <a:p>
            <a:r>
              <a:rPr lang="zh-CN" altLang="en-US" smtClean="0"/>
              <a:t>单击此处编辑母版标题样式</a:t>
            </a:r>
            <a:endParaRPr lang="en-US" dirty="0"/>
          </a:p>
        </p:txBody>
      </p:sp>
    </p:spTree>
    <p:extLst>
      <p:ext uri="{BB962C8B-B14F-4D97-AF65-F5344CB8AC3E}">
        <p14:creationId xmlns="" xmlns:p14="http://schemas.microsoft.com/office/powerpoint/2010/main" val="1624869439"/>
      </p:ext>
    </p:extLst>
  </p:cSld>
  <p:clrMapOvr>
    <a:masterClrMapping/>
  </p:clrMapOvr>
  <p:transition advClick="0" advTm="8000">
    <p:fade thruBlk="1"/>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4.wmf"/><Relationship Id="rId3" Type="http://schemas.openxmlformats.org/officeDocument/2006/relationships/slideLayout" Target="../slideLayouts/slideLayout3.xml"/><Relationship Id="rId7" Type="http://schemas.openxmlformats.org/officeDocument/2006/relationships/image" Target="../media/image3.wmf"/><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2.png"/><Relationship Id="rId5" Type="http://schemas.openxmlformats.org/officeDocument/2006/relationships/image" Target="../media/image1.jpeg"/><Relationship Id="rId4" Type="http://schemas.openxmlformats.org/officeDocument/2006/relationships/theme" Target="../theme/theme1.xml"/></Relationships>
</file>

<file path=ppt/slideMasters/_rels/slideMaster10.xml.rels><?xml version="1.0" encoding="UTF-8" standalone="yes"?>
<Relationships xmlns="http://schemas.openxmlformats.org/package/2006/relationships"><Relationship Id="rId8" Type="http://schemas.openxmlformats.org/officeDocument/2006/relationships/slideLayout" Target="../slideLayouts/slideLayout90.xml"/><Relationship Id="rId13" Type="http://schemas.openxmlformats.org/officeDocument/2006/relationships/slideLayout" Target="../slideLayouts/slideLayout95.xml"/><Relationship Id="rId18" Type="http://schemas.openxmlformats.org/officeDocument/2006/relationships/slideLayout" Target="../slideLayouts/slideLayout100.xml"/><Relationship Id="rId3" Type="http://schemas.openxmlformats.org/officeDocument/2006/relationships/slideLayout" Target="../slideLayouts/slideLayout85.xml"/><Relationship Id="rId21" Type="http://schemas.openxmlformats.org/officeDocument/2006/relationships/image" Target="../media/image6.jpeg"/><Relationship Id="rId7" Type="http://schemas.openxmlformats.org/officeDocument/2006/relationships/slideLayout" Target="../slideLayouts/slideLayout89.xml"/><Relationship Id="rId12" Type="http://schemas.openxmlformats.org/officeDocument/2006/relationships/slideLayout" Target="../slideLayouts/slideLayout94.xml"/><Relationship Id="rId17" Type="http://schemas.openxmlformats.org/officeDocument/2006/relationships/slideLayout" Target="../slideLayouts/slideLayout99.xml"/><Relationship Id="rId2" Type="http://schemas.openxmlformats.org/officeDocument/2006/relationships/slideLayout" Target="../slideLayouts/slideLayout84.xml"/><Relationship Id="rId16" Type="http://schemas.openxmlformats.org/officeDocument/2006/relationships/slideLayout" Target="../slideLayouts/slideLayout98.xml"/><Relationship Id="rId20" Type="http://schemas.openxmlformats.org/officeDocument/2006/relationships/theme" Target="../theme/theme10.xml"/><Relationship Id="rId1" Type="http://schemas.openxmlformats.org/officeDocument/2006/relationships/slideLayout" Target="../slideLayouts/slideLayout83.xml"/><Relationship Id="rId6" Type="http://schemas.openxmlformats.org/officeDocument/2006/relationships/slideLayout" Target="../slideLayouts/slideLayout88.xml"/><Relationship Id="rId11" Type="http://schemas.openxmlformats.org/officeDocument/2006/relationships/slideLayout" Target="../slideLayouts/slideLayout93.xml"/><Relationship Id="rId24" Type="http://schemas.openxmlformats.org/officeDocument/2006/relationships/image" Target="../media/image8.wmf"/><Relationship Id="rId5" Type="http://schemas.openxmlformats.org/officeDocument/2006/relationships/slideLayout" Target="../slideLayouts/slideLayout87.xml"/><Relationship Id="rId15" Type="http://schemas.openxmlformats.org/officeDocument/2006/relationships/slideLayout" Target="../slideLayouts/slideLayout97.xml"/><Relationship Id="rId23" Type="http://schemas.openxmlformats.org/officeDocument/2006/relationships/image" Target="../media/image7.png"/><Relationship Id="rId10" Type="http://schemas.openxmlformats.org/officeDocument/2006/relationships/slideLayout" Target="../slideLayouts/slideLayout92.xml"/><Relationship Id="rId19" Type="http://schemas.openxmlformats.org/officeDocument/2006/relationships/slideLayout" Target="../slideLayouts/slideLayout101.xml"/><Relationship Id="rId4" Type="http://schemas.openxmlformats.org/officeDocument/2006/relationships/slideLayout" Target="../slideLayouts/slideLayout86.xml"/><Relationship Id="rId9" Type="http://schemas.openxmlformats.org/officeDocument/2006/relationships/slideLayout" Target="../slideLayouts/slideLayout91.xml"/><Relationship Id="rId14" Type="http://schemas.openxmlformats.org/officeDocument/2006/relationships/slideLayout" Target="../slideLayouts/slideLayout96.xml"/><Relationship Id="rId22" Type="http://schemas.openxmlformats.org/officeDocument/2006/relationships/image" Target="../media/image3.wmf"/></Relationships>
</file>

<file path=ppt/slideMasters/_rels/slideMaster11.xml.rels><?xml version="1.0" encoding="UTF-8" standalone="yes"?>
<Relationships xmlns="http://schemas.openxmlformats.org/package/2006/relationships"><Relationship Id="rId8" Type="http://schemas.openxmlformats.org/officeDocument/2006/relationships/slideLayout" Target="../slideLayouts/slideLayout109.xml"/><Relationship Id="rId13" Type="http://schemas.openxmlformats.org/officeDocument/2006/relationships/slideLayout" Target="../slideLayouts/slideLayout114.xml"/><Relationship Id="rId18" Type="http://schemas.openxmlformats.org/officeDocument/2006/relationships/image" Target="../media/image11.png"/><Relationship Id="rId3" Type="http://schemas.openxmlformats.org/officeDocument/2006/relationships/slideLayout" Target="../slideLayouts/slideLayout104.xml"/><Relationship Id="rId7" Type="http://schemas.openxmlformats.org/officeDocument/2006/relationships/slideLayout" Target="../slideLayouts/slideLayout108.xml"/><Relationship Id="rId12" Type="http://schemas.openxmlformats.org/officeDocument/2006/relationships/slideLayout" Target="../slideLayouts/slideLayout113.xml"/><Relationship Id="rId17" Type="http://schemas.openxmlformats.org/officeDocument/2006/relationships/image" Target="../media/image10.png"/><Relationship Id="rId2" Type="http://schemas.openxmlformats.org/officeDocument/2006/relationships/slideLayout" Target="../slideLayouts/slideLayout103.xml"/><Relationship Id="rId16" Type="http://schemas.openxmlformats.org/officeDocument/2006/relationships/theme" Target="../theme/theme11.xml"/><Relationship Id="rId1" Type="http://schemas.openxmlformats.org/officeDocument/2006/relationships/slideLayout" Target="../slideLayouts/slideLayout102.xml"/><Relationship Id="rId6" Type="http://schemas.openxmlformats.org/officeDocument/2006/relationships/slideLayout" Target="../slideLayouts/slideLayout107.xml"/><Relationship Id="rId11" Type="http://schemas.openxmlformats.org/officeDocument/2006/relationships/slideLayout" Target="../slideLayouts/slideLayout112.xml"/><Relationship Id="rId5" Type="http://schemas.openxmlformats.org/officeDocument/2006/relationships/slideLayout" Target="../slideLayouts/slideLayout106.xml"/><Relationship Id="rId15" Type="http://schemas.openxmlformats.org/officeDocument/2006/relationships/slideLayout" Target="../slideLayouts/slideLayout116.xml"/><Relationship Id="rId10" Type="http://schemas.openxmlformats.org/officeDocument/2006/relationships/slideLayout" Target="../slideLayouts/slideLayout111.xml"/><Relationship Id="rId4" Type="http://schemas.openxmlformats.org/officeDocument/2006/relationships/slideLayout" Target="../slideLayouts/slideLayout105.xml"/><Relationship Id="rId9" Type="http://schemas.openxmlformats.org/officeDocument/2006/relationships/slideLayout" Target="../slideLayouts/slideLayout110.xml"/><Relationship Id="rId14" Type="http://schemas.openxmlformats.org/officeDocument/2006/relationships/slideLayout" Target="../slideLayouts/slideLayout115.xml"/></Relationships>
</file>

<file path=ppt/slideMasters/_rels/slideMaster12.xml.rels><?xml version="1.0" encoding="UTF-8" standalone="yes"?>
<Relationships xmlns="http://schemas.openxmlformats.org/package/2006/relationships"><Relationship Id="rId8" Type="http://schemas.openxmlformats.org/officeDocument/2006/relationships/slideLayout" Target="../slideLayouts/slideLayout124.xml"/><Relationship Id="rId13" Type="http://schemas.openxmlformats.org/officeDocument/2006/relationships/slideLayout" Target="../slideLayouts/slideLayout129.xml"/><Relationship Id="rId18" Type="http://schemas.openxmlformats.org/officeDocument/2006/relationships/image" Target="../media/image10.png"/><Relationship Id="rId3" Type="http://schemas.openxmlformats.org/officeDocument/2006/relationships/slideLayout" Target="../slideLayouts/slideLayout119.xml"/><Relationship Id="rId7" Type="http://schemas.openxmlformats.org/officeDocument/2006/relationships/slideLayout" Target="../slideLayouts/slideLayout123.xml"/><Relationship Id="rId12" Type="http://schemas.openxmlformats.org/officeDocument/2006/relationships/slideLayout" Target="../slideLayouts/slideLayout128.xml"/><Relationship Id="rId17" Type="http://schemas.openxmlformats.org/officeDocument/2006/relationships/theme" Target="../theme/theme12.xml"/><Relationship Id="rId2" Type="http://schemas.openxmlformats.org/officeDocument/2006/relationships/slideLayout" Target="../slideLayouts/slideLayout118.xml"/><Relationship Id="rId16" Type="http://schemas.openxmlformats.org/officeDocument/2006/relationships/slideLayout" Target="../slideLayouts/slideLayout132.xml"/><Relationship Id="rId1" Type="http://schemas.openxmlformats.org/officeDocument/2006/relationships/slideLayout" Target="../slideLayouts/slideLayout117.xml"/><Relationship Id="rId6" Type="http://schemas.openxmlformats.org/officeDocument/2006/relationships/slideLayout" Target="../slideLayouts/slideLayout122.xml"/><Relationship Id="rId11" Type="http://schemas.openxmlformats.org/officeDocument/2006/relationships/slideLayout" Target="../slideLayouts/slideLayout127.xml"/><Relationship Id="rId5" Type="http://schemas.openxmlformats.org/officeDocument/2006/relationships/slideLayout" Target="../slideLayouts/slideLayout121.xml"/><Relationship Id="rId15" Type="http://schemas.openxmlformats.org/officeDocument/2006/relationships/slideLayout" Target="../slideLayouts/slideLayout131.xml"/><Relationship Id="rId10" Type="http://schemas.openxmlformats.org/officeDocument/2006/relationships/slideLayout" Target="../slideLayouts/slideLayout126.xml"/><Relationship Id="rId19" Type="http://schemas.openxmlformats.org/officeDocument/2006/relationships/image" Target="../media/image11.png"/><Relationship Id="rId4" Type="http://schemas.openxmlformats.org/officeDocument/2006/relationships/slideLayout" Target="../slideLayouts/slideLayout120.xml"/><Relationship Id="rId9" Type="http://schemas.openxmlformats.org/officeDocument/2006/relationships/slideLayout" Target="../slideLayouts/slideLayout125.xml"/><Relationship Id="rId14" Type="http://schemas.openxmlformats.org/officeDocument/2006/relationships/slideLayout" Target="../slideLayouts/slideLayout130.xml"/></Relationships>
</file>

<file path=ppt/slideMasters/_rels/slideMaster13.xml.rels><?xml version="1.0" encoding="UTF-8" standalone="yes"?>
<Relationships xmlns="http://schemas.openxmlformats.org/package/2006/relationships"><Relationship Id="rId3" Type="http://schemas.openxmlformats.org/officeDocument/2006/relationships/theme" Target="../theme/theme13.xml"/><Relationship Id="rId7" Type="http://schemas.openxmlformats.org/officeDocument/2006/relationships/image" Target="../media/image8.wmf"/><Relationship Id="rId2" Type="http://schemas.openxmlformats.org/officeDocument/2006/relationships/slideLayout" Target="../slideLayouts/slideLayout134.xml"/><Relationship Id="rId1" Type="http://schemas.openxmlformats.org/officeDocument/2006/relationships/slideLayout" Target="../slideLayouts/slideLayout133.xml"/><Relationship Id="rId6" Type="http://schemas.openxmlformats.org/officeDocument/2006/relationships/image" Target="../media/image7.png"/><Relationship Id="rId5" Type="http://schemas.openxmlformats.org/officeDocument/2006/relationships/image" Target="../media/image3.wmf"/><Relationship Id="rId4" Type="http://schemas.openxmlformats.org/officeDocument/2006/relationships/image" Target="../media/image6.jpeg"/></Relationships>
</file>

<file path=ppt/slideMasters/_rels/slideMaster14.xml.rels><?xml version="1.0" encoding="UTF-8" standalone="yes"?>
<Relationships xmlns="http://schemas.openxmlformats.org/package/2006/relationships"><Relationship Id="rId3" Type="http://schemas.openxmlformats.org/officeDocument/2006/relationships/theme" Target="../theme/theme14.xml"/><Relationship Id="rId7" Type="http://schemas.openxmlformats.org/officeDocument/2006/relationships/image" Target="../media/image8.wmf"/><Relationship Id="rId2" Type="http://schemas.openxmlformats.org/officeDocument/2006/relationships/slideLayout" Target="../slideLayouts/slideLayout136.xml"/><Relationship Id="rId1" Type="http://schemas.openxmlformats.org/officeDocument/2006/relationships/slideLayout" Target="../slideLayouts/slideLayout135.xml"/><Relationship Id="rId6" Type="http://schemas.openxmlformats.org/officeDocument/2006/relationships/image" Target="../media/image7.png"/><Relationship Id="rId5" Type="http://schemas.openxmlformats.org/officeDocument/2006/relationships/image" Target="../media/image3.wmf"/><Relationship Id="rId4" Type="http://schemas.openxmlformats.org/officeDocument/2006/relationships/image" Target="../media/image6.jpeg"/></Relationships>
</file>

<file path=ppt/slideMasters/_rels/slideMaster15.xml.rels><?xml version="1.0" encoding="UTF-8" standalone="yes"?>
<Relationships xmlns="http://schemas.openxmlformats.org/package/2006/relationships"><Relationship Id="rId8" Type="http://schemas.openxmlformats.org/officeDocument/2006/relationships/slideLayout" Target="../slideLayouts/slideLayout144.xml"/><Relationship Id="rId13" Type="http://schemas.openxmlformats.org/officeDocument/2006/relationships/slideLayout" Target="../slideLayouts/slideLayout149.xml"/><Relationship Id="rId18" Type="http://schemas.openxmlformats.org/officeDocument/2006/relationships/slideLayout" Target="../slideLayouts/slideLayout154.xml"/><Relationship Id="rId3" Type="http://schemas.openxmlformats.org/officeDocument/2006/relationships/slideLayout" Target="../slideLayouts/slideLayout139.xml"/><Relationship Id="rId21" Type="http://schemas.openxmlformats.org/officeDocument/2006/relationships/image" Target="../media/image6.jpeg"/><Relationship Id="rId7" Type="http://schemas.openxmlformats.org/officeDocument/2006/relationships/slideLayout" Target="../slideLayouts/slideLayout143.xml"/><Relationship Id="rId12" Type="http://schemas.openxmlformats.org/officeDocument/2006/relationships/slideLayout" Target="../slideLayouts/slideLayout148.xml"/><Relationship Id="rId17" Type="http://schemas.openxmlformats.org/officeDocument/2006/relationships/slideLayout" Target="../slideLayouts/slideLayout153.xml"/><Relationship Id="rId2" Type="http://schemas.openxmlformats.org/officeDocument/2006/relationships/slideLayout" Target="../slideLayouts/slideLayout138.xml"/><Relationship Id="rId16" Type="http://schemas.openxmlformats.org/officeDocument/2006/relationships/slideLayout" Target="../slideLayouts/slideLayout152.xml"/><Relationship Id="rId20" Type="http://schemas.openxmlformats.org/officeDocument/2006/relationships/theme" Target="../theme/theme15.xml"/><Relationship Id="rId1" Type="http://schemas.openxmlformats.org/officeDocument/2006/relationships/slideLayout" Target="../slideLayouts/slideLayout137.xml"/><Relationship Id="rId6" Type="http://schemas.openxmlformats.org/officeDocument/2006/relationships/slideLayout" Target="../slideLayouts/slideLayout142.xml"/><Relationship Id="rId11" Type="http://schemas.openxmlformats.org/officeDocument/2006/relationships/slideLayout" Target="../slideLayouts/slideLayout147.xml"/><Relationship Id="rId24" Type="http://schemas.openxmlformats.org/officeDocument/2006/relationships/image" Target="../media/image8.wmf"/><Relationship Id="rId5" Type="http://schemas.openxmlformats.org/officeDocument/2006/relationships/slideLayout" Target="../slideLayouts/slideLayout141.xml"/><Relationship Id="rId15" Type="http://schemas.openxmlformats.org/officeDocument/2006/relationships/slideLayout" Target="../slideLayouts/slideLayout151.xml"/><Relationship Id="rId23" Type="http://schemas.openxmlformats.org/officeDocument/2006/relationships/image" Target="../media/image7.png"/><Relationship Id="rId10" Type="http://schemas.openxmlformats.org/officeDocument/2006/relationships/slideLayout" Target="../slideLayouts/slideLayout146.xml"/><Relationship Id="rId19" Type="http://schemas.openxmlformats.org/officeDocument/2006/relationships/slideLayout" Target="../slideLayouts/slideLayout155.xml"/><Relationship Id="rId4" Type="http://schemas.openxmlformats.org/officeDocument/2006/relationships/slideLayout" Target="../slideLayouts/slideLayout140.xml"/><Relationship Id="rId9" Type="http://schemas.openxmlformats.org/officeDocument/2006/relationships/slideLayout" Target="../slideLayouts/slideLayout145.xml"/><Relationship Id="rId14" Type="http://schemas.openxmlformats.org/officeDocument/2006/relationships/slideLayout" Target="../slideLayouts/slideLayout150.xml"/><Relationship Id="rId22" Type="http://schemas.openxmlformats.org/officeDocument/2006/relationships/image" Target="../media/image3.wmf"/></Relationships>
</file>

<file path=ppt/slideMasters/_rels/slideMaster16.xml.rels><?xml version="1.0" encoding="UTF-8" standalone="yes"?>
<Relationships xmlns="http://schemas.openxmlformats.org/package/2006/relationships"><Relationship Id="rId3" Type="http://schemas.openxmlformats.org/officeDocument/2006/relationships/theme" Target="../theme/theme16.xml"/><Relationship Id="rId7" Type="http://schemas.openxmlformats.org/officeDocument/2006/relationships/image" Target="../media/image8.wmf"/><Relationship Id="rId2" Type="http://schemas.openxmlformats.org/officeDocument/2006/relationships/slideLayout" Target="../slideLayouts/slideLayout157.xml"/><Relationship Id="rId1" Type="http://schemas.openxmlformats.org/officeDocument/2006/relationships/slideLayout" Target="../slideLayouts/slideLayout156.xml"/><Relationship Id="rId6" Type="http://schemas.openxmlformats.org/officeDocument/2006/relationships/image" Target="../media/image7.png"/><Relationship Id="rId5" Type="http://schemas.openxmlformats.org/officeDocument/2006/relationships/image" Target="../media/image3.wmf"/><Relationship Id="rId4" Type="http://schemas.openxmlformats.org/officeDocument/2006/relationships/image" Target="../media/image6.jpeg"/></Relationships>
</file>

<file path=ppt/slideMasters/_rels/slideMaster17.xml.rels><?xml version="1.0" encoding="UTF-8" standalone="yes"?>
<Relationships xmlns="http://schemas.openxmlformats.org/package/2006/relationships"><Relationship Id="rId8" Type="http://schemas.openxmlformats.org/officeDocument/2006/relationships/image" Target="../media/image8.wmf"/><Relationship Id="rId3" Type="http://schemas.openxmlformats.org/officeDocument/2006/relationships/slideLayout" Target="../slideLayouts/slideLayout160.xml"/><Relationship Id="rId7" Type="http://schemas.openxmlformats.org/officeDocument/2006/relationships/image" Target="../media/image7.png"/><Relationship Id="rId2" Type="http://schemas.openxmlformats.org/officeDocument/2006/relationships/slideLayout" Target="../slideLayouts/slideLayout159.xml"/><Relationship Id="rId1" Type="http://schemas.openxmlformats.org/officeDocument/2006/relationships/slideLayout" Target="../slideLayouts/slideLayout158.xml"/><Relationship Id="rId6" Type="http://schemas.openxmlformats.org/officeDocument/2006/relationships/image" Target="../media/image3.wmf"/><Relationship Id="rId5" Type="http://schemas.openxmlformats.org/officeDocument/2006/relationships/image" Target="../media/image6.jpeg"/><Relationship Id="rId4" Type="http://schemas.openxmlformats.org/officeDocument/2006/relationships/theme" Target="../theme/theme17.xml"/></Relationships>
</file>

<file path=ppt/slideMasters/_rels/slideMaster18.xml.rels><?xml version="1.0" encoding="UTF-8" standalone="yes"?>
<Relationships xmlns="http://schemas.openxmlformats.org/package/2006/relationships"><Relationship Id="rId8" Type="http://schemas.openxmlformats.org/officeDocument/2006/relationships/image" Target="../media/image8.wmf"/><Relationship Id="rId3" Type="http://schemas.openxmlformats.org/officeDocument/2006/relationships/slideLayout" Target="../slideLayouts/slideLayout163.xml"/><Relationship Id="rId7" Type="http://schemas.openxmlformats.org/officeDocument/2006/relationships/image" Target="../media/image7.png"/><Relationship Id="rId2" Type="http://schemas.openxmlformats.org/officeDocument/2006/relationships/slideLayout" Target="../slideLayouts/slideLayout162.xml"/><Relationship Id="rId1" Type="http://schemas.openxmlformats.org/officeDocument/2006/relationships/slideLayout" Target="../slideLayouts/slideLayout161.xml"/><Relationship Id="rId6" Type="http://schemas.openxmlformats.org/officeDocument/2006/relationships/image" Target="../media/image3.wmf"/><Relationship Id="rId5" Type="http://schemas.openxmlformats.org/officeDocument/2006/relationships/image" Target="../media/image6.jpeg"/><Relationship Id="rId4" Type="http://schemas.openxmlformats.org/officeDocument/2006/relationships/theme" Target="../theme/theme18.xml"/></Relationships>
</file>

<file path=ppt/slideMasters/_rels/slideMaster19.xml.rels><?xml version="1.0" encoding="UTF-8" standalone="yes"?>
<Relationships xmlns="http://schemas.openxmlformats.org/package/2006/relationships"><Relationship Id="rId8" Type="http://schemas.openxmlformats.org/officeDocument/2006/relationships/image" Target="../media/image8.wmf"/><Relationship Id="rId3" Type="http://schemas.openxmlformats.org/officeDocument/2006/relationships/slideLayout" Target="../slideLayouts/slideLayout166.xml"/><Relationship Id="rId7" Type="http://schemas.openxmlformats.org/officeDocument/2006/relationships/image" Target="../media/image7.png"/><Relationship Id="rId2" Type="http://schemas.openxmlformats.org/officeDocument/2006/relationships/slideLayout" Target="../slideLayouts/slideLayout165.xml"/><Relationship Id="rId1" Type="http://schemas.openxmlformats.org/officeDocument/2006/relationships/slideLayout" Target="../slideLayouts/slideLayout164.xml"/><Relationship Id="rId6" Type="http://schemas.openxmlformats.org/officeDocument/2006/relationships/image" Target="../media/image3.wmf"/><Relationship Id="rId5" Type="http://schemas.openxmlformats.org/officeDocument/2006/relationships/image" Target="../media/image6.jpeg"/><Relationship Id="rId4" Type="http://schemas.openxmlformats.org/officeDocument/2006/relationships/theme" Target="../theme/theme19.xml"/></Relationships>
</file>

<file path=ppt/slideMasters/_rels/slideMaster2.xml.rels><?xml version="1.0" encoding="UTF-8" standalone="yes"?>
<Relationships xmlns="http://schemas.openxmlformats.org/package/2006/relationships"><Relationship Id="rId8" Type="http://schemas.openxmlformats.org/officeDocument/2006/relationships/image" Target="../media/image5.wmf"/><Relationship Id="rId3" Type="http://schemas.openxmlformats.org/officeDocument/2006/relationships/slideLayout" Target="../slideLayouts/slideLayout6.xml"/><Relationship Id="rId7" Type="http://schemas.openxmlformats.org/officeDocument/2006/relationships/image" Target="../media/image4.wmf"/><Relationship Id="rId2" Type="http://schemas.openxmlformats.org/officeDocument/2006/relationships/slideLayout" Target="../slideLayouts/slideLayout5.xml"/><Relationship Id="rId1" Type="http://schemas.openxmlformats.org/officeDocument/2006/relationships/slideLayout" Target="../slideLayouts/slideLayout4.xml"/><Relationship Id="rId6" Type="http://schemas.openxmlformats.org/officeDocument/2006/relationships/image" Target="../media/image2.png"/><Relationship Id="rId5" Type="http://schemas.openxmlformats.org/officeDocument/2006/relationships/image" Target="../media/image1.jpeg"/><Relationship Id="rId4" Type="http://schemas.openxmlformats.org/officeDocument/2006/relationships/theme" Target="../theme/theme2.xml"/></Relationships>
</file>

<file path=ppt/slideMasters/_rels/slideMaster20.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slideLayout" Target="../slideLayouts/slideLayout169.xml"/><Relationship Id="rId7" Type="http://schemas.openxmlformats.org/officeDocument/2006/relationships/image" Target="../media/image3.wmf"/><Relationship Id="rId2" Type="http://schemas.openxmlformats.org/officeDocument/2006/relationships/slideLayout" Target="../slideLayouts/slideLayout168.xml"/><Relationship Id="rId1" Type="http://schemas.openxmlformats.org/officeDocument/2006/relationships/slideLayout" Target="../slideLayouts/slideLayout167.xml"/><Relationship Id="rId6" Type="http://schemas.openxmlformats.org/officeDocument/2006/relationships/image" Target="../media/image6.jpeg"/><Relationship Id="rId5" Type="http://schemas.openxmlformats.org/officeDocument/2006/relationships/theme" Target="../theme/theme20.xml"/><Relationship Id="rId4" Type="http://schemas.openxmlformats.org/officeDocument/2006/relationships/slideLayout" Target="../slideLayouts/slideLayout170.xml"/><Relationship Id="rId9" Type="http://schemas.openxmlformats.org/officeDocument/2006/relationships/image" Target="../media/image8.wmf"/></Relationships>
</file>

<file path=ppt/slideMasters/_rels/slideMaster21.xml.rels><?xml version="1.0" encoding="UTF-8" standalone="yes"?>
<Relationships xmlns="http://schemas.openxmlformats.org/package/2006/relationships"><Relationship Id="rId8" Type="http://schemas.openxmlformats.org/officeDocument/2006/relationships/slideLayout" Target="../slideLayouts/slideLayout178.xml"/><Relationship Id="rId13" Type="http://schemas.openxmlformats.org/officeDocument/2006/relationships/tags" Target="../tags/tag3.xml"/><Relationship Id="rId3" Type="http://schemas.openxmlformats.org/officeDocument/2006/relationships/slideLayout" Target="../slideLayouts/slideLayout173.xml"/><Relationship Id="rId7" Type="http://schemas.openxmlformats.org/officeDocument/2006/relationships/slideLayout" Target="../slideLayouts/slideLayout177.xml"/><Relationship Id="rId12" Type="http://schemas.openxmlformats.org/officeDocument/2006/relationships/tags" Target="../tags/tag2.xml"/><Relationship Id="rId2" Type="http://schemas.openxmlformats.org/officeDocument/2006/relationships/slideLayout" Target="../slideLayouts/slideLayout172.xml"/><Relationship Id="rId1" Type="http://schemas.openxmlformats.org/officeDocument/2006/relationships/slideLayout" Target="../slideLayouts/slideLayout171.xml"/><Relationship Id="rId6" Type="http://schemas.openxmlformats.org/officeDocument/2006/relationships/slideLayout" Target="../slideLayouts/slideLayout176.xml"/><Relationship Id="rId11" Type="http://schemas.openxmlformats.org/officeDocument/2006/relationships/tags" Target="../tags/tag1.xml"/><Relationship Id="rId5" Type="http://schemas.openxmlformats.org/officeDocument/2006/relationships/slideLayout" Target="../slideLayouts/slideLayout175.xml"/><Relationship Id="rId15" Type="http://schemas.openxmlformats.org/officeDocument/2006/relationships/image" Target="../media/image13.jpeg"/><Relationship Id="rId10" Type="http://schemas.openxmlformats.org/officeDocument/2006/relationships/theme" Target="../theme/theme21.xml"/><Relationship Id="rId4" Type="http://schemas.openxmlformats.org/officeDocument/2006/relationships/slideLayout" Target="../slideLayouts/slideLayout174.xml"/><Relationship Id="rId9" Type="http://schemas.openxmlformats.org/officeDocument/2006/relationships/slideLayout" Target="../slideLayouts/slideLayout179.xml"/><Relationship Id="rId14" Type="http://schemas.openxmlformats.org/officeDocument/2006/relationships/image" Target="../media/image12.gif"/></Relationships>
</file>

<file path=ppt/slideMasters/_rels/slideMaster2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22.xml"/><Relationship Id="rId1" Type="http://schemas.openxmlformats.org/officeDocument/2006/relationships/slideLayout" Target="../slideLayouts/slideLayout180.xml"/><Relationship Id="rId6" Type="http://schemas.openxmlformats.org/officeDocument/2006/relationships/image" Target="../media/image4.wmf"/><Relationship Id="rId5" Type="http://schemas.openxmlformats.org/officeDocument/2006/relationships/image" Target="../media/image3.wmf"/><Relationship Id="rId4" Type="http://schemas.openxmlformats.org/officeDocument/2006/relationships/image" Target="../media/image2.png"/></Relationships>
</file>

<file path=ppt/slideMasters/_rels/slideMaster2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theme" Target="../theme/theme23.xml"/><Relationship Id="rId1" Type="http://schemas.openxmlformats.org/officeDocument/2006/relationships/slideLayout" Target="../slideLayouts/slideLayout181.xml"/><Relationship Id="rId6" Type="http://schemas.openxmlformats.org/officeDocument/2006/relationships/image" Target="../media/image8.wmf"/><Relationship Id="rId5" Type="http://schemas.openxmlformats.org/officeDocument/2006/relationships/image" Target="../media/image7.png"/><Relationship Id="rId4" Type="http://schemas.openxmlformats.org/officeDocument/2006/relationships/image" Target="../media/image3.wmf"/></Relationships>
</file>

<file path=ppt/slideMasters/_rels/slideMaster24.xml.rels><?xml version="1.0" encoding="UTF-8" standalone="yes"?>
<Relationships xmlns="http://schemas.openxmlformats.org/package/2006/relationships"><Relationship Id="rId3" Type="http://schemas.openxmlformats.org/officeDocument/2006/relationships/theme" Target="../theme/theme24.xml"/><Relationship Id="rId7" Type="http://schemas.openxmlformats.org/officeDocument/2006/relationships/image" Target="../media/image8.wmf"/><Relationship Id="rId2" Type="http://schemas.openxmlformats.org/officeDocument/2006/relationships/slideLayout" Target="../slideLayouts/slideLayout183.xml"/><Relationship Id="rId1" Type="http://schemas.openxmlformats.org/officeDocument/2006/relationships/slideLayout" Target="../slideLayouts/slideLayout182.xml"/><Relationship Id="rId6" Type="http://schemas.openxmlformats.org/officeDocument/2006/relationships/image" Target="../media/image7.png"/><Relationship Id="rId5" Type="http://schemas.openxmlformats.org/officeDocument/2006/relationships/image" Target="../media/image3.wmf"/><Relationship Id="rId4" Type="http://schemas.openxmlformats.org/officeDocument/2006/relationships/image" Target="../media/image6.jpeg"/></Relationships>
</file>

<file path=ppt/slideMasters/_rels/slideMaster2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theme" Target="../theme/theme25.xml"/><Relationship Id="rId1" Type="http://schemas.openxmlformats.org/officeDocument/2006/relationships/slideLayout" Target="../slideLayouts/slideLayout184.xml"/></Relationships>
</file>

<file path=ppt/slideMasters/_rels/slideMaster26.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slideLayout" Target="../slideLayouts/slideLayout187.xml"/><Relationship Id="rId7" Type="http://schemas.openxmlformats.org/officeDocument/2006/relationships/image" Target="../media/image3.wmf"/><Relationship Id="rId2" Type="http://schemas.openxmlformats.org/officeDocument/2006/relationships/slideLayout" Target="../slideLayouts/slideLayout186.xml"/><Relationship Id="rId1" Type="http://schemas.openxmlformats.org/officeDocument/2006/relationships/slideLayout" Target="../slideLayouts/slideLayout185.xml"/><Relationship Id="rId6" Type="http://schemas.openxmlformats.org/officeDocument/2006/relationships/image" Target="../media/image6.jpeg"/><Relationship Id="rId5" Type="http://schemas.openxmlformats.org/officeDocument/2006/relationships/theme" Target="../theme/theme26.xml"/><Relationship Id="rId4" Type="http://schemas.openxmlformats.org/officeDocument/2006/relationships/slideLayout" Target="../slideLayouts/slideLayout188.xml"/><Relationship Id="rId9" Type="http://schemas.openxmlformats.org/officeDocument/2006/relationships/image" Target="../media/image8.wmf"/></Relationships>
</file>

<file path=ppt/slideMasters/_rels/slideMaster27.xml.rels><?xml version="1.0" encoding="UTF-8" standalone="yes"?>
<Relationships xmlns="http://schemas.openxmlformats.org/package/2006/relationships"><Relationship Id="rId3" Type="http://schemas.openxmlformats.org/officeDocument/2006/relationships/theme" Target="../theme/theme27.xml"/><Relationship Id="rId7" Type="http://schemas.openxmlformats.org/officeDocument/2006/relationships/image" Target="../media/image8.wmf"/><Relationship Id="rId2" Type="http://schemas.openxmlformats.org/officeDocument/2006/relationships/slideLayout" Target="../slideLayouts/slideLayout190.xml"/><Relationship Id="rId1" Type="http://schemas.openxmlformats.org/officeDocument/2006/relationships/slideLayout" Target="../slideLayouts/slideLayout189.xml"/><Relationship Id="rId6" Type="http://schemas.openxmlformats.org/officeDocument/2006/relationships/image" Target="../media/image7.png"/><Relationship Id="rId5" Type="http://schemas.openxmlformats.org/officeDocument/2006/relationships/image" Target="../media/image3.wmf"/><Relationship Id="rId4" Type="http://schemas.openxmlformats.org/officeDocument/2006/relationships/image" Target="../media/image6.jpeg"/></Relationships>
</file>

<file path=ppt/slideMasters/_rels/slideMaster28.xml.rels><?xml version="1.0" encoding="UTF-8" standalone="yes"?>
<Relationships xmlns="http://schemas.openxmlformats.org/package/2006/relationships"><Relationship Id="rId8" Type="http://schemas.openxmlformats.org/officeDocument/2006/relationships/image" Target="../media/image8.wmf"/><Relationship Id="rId3" Type="http://schemas.openxmlformats.org/officeDocument/2006/relationships/slideLayout" Target="../slideLayouts/slideLayout193.xml"/><Relationship Id="rId7" Type="http://schemas.openxmlformats.org/officeDocument/2006/relationships/image" Target="../media/image7.png"/><Relationship Id="rId2" Type="http://schemas.openxmlformats.org/officeDocument/2006/relationships/slideLayout" Target="../slideLayouts/slideLayout192.xml"/><Relationship Id="rId1" Type="http://schemas.openxmlformats.org/officeDocument/2006/relationships/slideLayout" Target="../slideLayouts/slideLayout191.xml"/><Relationship Id="rId6" Type="http://schemas.openxmlformats.org/officeDocument/2006/relationships/image" Target="../media/image3.wmf"/><Relationship Id="rId5" Type="http://schemas.openxmlformats.org/officeDocument/2006/relationships/image" Target="../media/image6.jpeg"/><Relationship Id="rId4" Type="http://schemas.openxmlformats.org/officeDocument/2006/relationships/theme" Target="../theme/theme28.xml"/></Relationships>
</file>

<file path=ppt/slideMasters/_rels/slideMaster29.xml.rels><?xml version="1.0" encoding="UTF-8" standalone="yes"?>
<Relationships xmlns="http://schemas.openxmlformats.org/package/2006/relationships"><Relationship Id="rId8" Type="http://schemas.openxmlformats.org/officeDocument/2006/relationships/image" Target="../media/image8.wmf"/><Relationship Id="rId3" Type="http://schemas.openxmlformats.org/officeDocument/2006/relationships/slideLayout" Target="../slideLayouts/slideLayout196.xml"/><Relationship Id="rId7" Type="http://schemas.openxmlformats.org/officeDocument/2006/relationships/image" Target="../media/image7.png"/><Relationship Id="rId2" Type="http://schemas.openxmlformats.org/officeDocument/2006/relationships/slideLayout" Target="../slideLayouts/slideLayout195.xml"/><Relationship Id="rId1" Type="http://schemas.openxmlformats.org/officeDocument/2006/relationships/slideLayout" Target="../slideLayouts/slideLayout194.xml"/><Relationship Id="rId6" Type="http://schemas.openxmlformats.org/officeDocument/2006/relationships/image" Target="../media/image3.wmf"/><Relationship Id="rId5" Type="http://schemas.openxmlformats.org/officeDocument/2006/relationships/image" Target="../media/image6.jpeg"/><Relationship Id="rId4" Type="http://schemas.openxmlformats.org/officeDocument/2006/relationships/theme" Target="../theme/theme29.xml"/></Relationships>
</file>

<file path=ppt/slideMasters/_rels/slideMaster3.xml.rels><?xml version="1.0" encoding="UTF-8" standalone="yes"?>
<Relationships xmlns="http://schemas.openxmlformats.org/package/2006/relationships"><Relationship Id="rId8" Type="http://schemas.openxmlformats.org/officeDocument/2006/relationships/image" Target="../media/image8.wmf"/><Relationship Id="rId3" Type="http://schemas.openxmlformats.org/officeDocument/2006/relationships/slideLayout" Target="../slideLayouts/slideLayout9.xml"/><Relationship Id="rId7" Type="http://schemas.openxmlformats.org/officeDocument/2006/relationships/image" Target="../media/image7.png"/><Relationship Id="rId2" Type="http://schemas.openxmlformats.org/officeDocument/2006/relationships/slideLayout" Target="../slideLayouts/slideLayout8.xml"/><Relationship Id="rId1" Type="http://schemas.openxmlformats.org/officeDocument/2006/relationships/slideLayout" Target="../slideLayouts/slideLayout7.xml"/><Relationship Id="rId6" Type="http://schemas.openxmlformats.org/officeDocument/2006/relationships/image" Target="../media/image6.jpeg"/><Relationship Id="rId5" Type="http://schemas.openxmlformats.org/officeDocument/2006/relationships/theme" Target="../theme/theme3.xml"/><Relationship Id="rId4" Type="http://schemas.openxmlformats.org/officeDocument/2006/relationships/slideLayout" Target="../slideLayouts/slideLayout10.xml"/><Relationship Id="rId9" Type="http://schemas.openxmlformats.org/officeDocument/2006/relationships/image" Target="../media/image5.wmf"/></Relationships>
</file>

<file path=ppt/slideMasters/_rels/slideMaster30.xml.rels><?xml version="1.0" encoding="UTF-8" standalone="yes"?>
<Relationships xmlns="http://schemas.openxmlformats.org/package/2006/relationships"><Relationship Id="rId3" Type="http://schemas.openxmlformats.org/officeDocument/2006/relationships/theme" Target="../theme/theme30.xml"/><Relationship Id="rId7" Type="http://schemas.openxmlformats.org/officeDocument/2006/relationships/image" Target="../media/image8.wmf"/><Relationship Id="rId2" Type="http://schemas.openxmlformats.org/officeDocument/2006/relationships/slideLayout" Target="../slideLayouts/slideLayout198.xml"/><Relationship Id="rId1" Type="http://schemas.openxmlformats.org/officeDocument/2006/relationships/slideLayout" Target="../slideLayouts/slideLayout197.xml"/><Relationship Id="rId6" Type="http://schemas.openxmlformats.org/officeDocument/2006/relationships/image" Target="../media/image7.png"/><Relationship Id="rId5" Type="http://schemas.openxmlformats.org/officeDocument/2006/relationships/image" Target="../media/image3.wmf"/><Relationship Id="rId4" Type="http://schemas.openxmlformats.org/officeDocument/2006/relationships/image" Target="../media/image6.jpeg"/></Relationships>
</file>

<file path=ppt/slideMasters/_rels/slideMaster31.xml.rels><?xml version="1.0" encoding="UTF-8" standalone="yes"?>
<Relationships xmlns="http://schemas.openxmlformats.org/package/2006/relationships"><Relationship Id="rId3" Type="http://schemas.openxmlformats.org/officeDocument/2006/relationships/theme" Target="../theme/theme31.xml"/><Relationship Id="rId7" Type="http://schemas.openxmlformats.org/officeDocument/2006/relationships/image" Target="../media/image8.wmf"/><Relationship Id="rId2" Type="http://schemas.openxmlformats.org/officeDocument/2006/relationships/slideLayout" Target="../slideLayouts/slideLayout200.xml"/><Relationship Id="rId1" Type="http://schemas.openxmlformats.org/officeDocument/2006/relationships/slideLayout" Target="../slideLayouts/slideLayout199.xml"/><Relationship Id="rId6" Type="http://schemas.openxmlformats.org/officeDocument/2006/relationships/image" Target="../media/image7.png"/><Relationship Id="rId5" Type="http://schemas.openxmlformats.org/officeDocument/2006/relationships/image" Target="../media/image3.wmf"/><Relationship Id="rId4" Type="http://schemas.openxmlformats.org/officeDocument/2006/relationships/image" Target="../media/image6.jpeg"/></Relationships>
</file>

<file path=ppt/slideMasters/_rels/slideMaster32.xml.rels><?xml version="1.0" encoding="UTF-8" standalone="yes"?>
<Relationships xmlns="http://schemas.openxmlformats.org/package/2006/relationships"><Relationship Id="rId3" Type="http://schemas.openxmlformats.org/officeDocument/2006/relationships/theme" Target="../theme/theme32.xml"/><Relationship Id="rId7" Type="http://schemas.openxmlformats.org/officeDocument/2006/relationships/image" Target="../media/image8.wmf"/><Relationship Id="rId2" Type="http://schemas.openxmlformats.org/officeDocument/2006/relationships/slideLayout" Target="../slideLayouts/slideLayout202.xml"/><Relationship Id="rId1" Type="http://schemas.openxmlformats.org/officeDocument/2006/relationships/slideLayout" Target="../slideLayouts/slideLayout201.xml"/><Relationship Id="rId6" Type="http://schemas.openxmlformats.org/officeDocument/2006/relationships/image" Target="../media/image7.png"/><Relationship Id="rId5" Type="http://schemas.openxmlformats.org/officeDocument/2006/relationships/image" Target="../media/image3.wmf"/><Relationship Id="rId4" Type="http://schemas.openxmlformats.org/officeDocument/2006/relationships/image" Target="../media/image6.jpeg"/></Relationships>
</file>

<file path=ppt/slideMasters/_rels/slideMaster33.xml.rels><?xml version="1.0" encoding="UTF-8" standalone="yes"?>
<Relationships xmlns="http://schemas.openxmlformats.org/package/2006/relationships"><Relationship Id="rId8" Type="http://schemas.openxmlformats.org/officeDocument/2006/relationships/slideLayout" Target="../slideLayouts/slideLayout210.xml"/><Relationship Id="rId3" Type="http://schemas.openxmlformats.org/officeDocument/2006/relationships/slideLayout" Target="../slideLayouts/slideLayout205.xml"/><Relationship Id="rId7" Type="http://schemas.openxmlformats.org/officeDocument/2006/relationships/slideLayout" Target="../slideLayouts/slideLayout209.xml"/><Relationship Id="rId12" Type="http://schemas.openxmlformats.org/officeDocument/2006/relationships/theme" Target="../theme/theme33.xml"/><Relationship Id="rId2" Type="http://schemas.openxmlformats.org/officeDocument/2006/relationships/slideLayout" Target="../slideLayouts/slideLayout204.xml"/><Relationship Id="rId1" Type="http://schemas.openxmlformats.org/officeDocument/2006/relationships/slideLayout" Target="../slideLayouts/slideLayout203.xml"/><Relationship Id="rId6" Type="http://schemas.openxmlformats.org/officeDocument/2006/relationships/slideLayout" Target="../slideLayouts/slideLayout208.xml"/><Relationship Id="rId11" Type="http://schemas.openxmlformats.org/officeDocument/2006/relationships/slideLayout" Target="../slideLayouts/slideLayout213.xml"/><Relationship Id="rId5" Type="http://schemas.openxmlformats.org/officeDocument/2006/relationships/slideLayout" Target="../slideLayouts/slideLayout207.xml"/><Relationship Id="rId10" Type="http://schemas.openxmlformats.org/officeDocument/2006/relationships/slideLayout" Target="../slideLayouts/slideLayout212.xml"/><Relationship Id="rId4" Type="http://schemas.openxmlformats.org/officeDocument/2006/relationships/slideLayout" Target="../slideLayouts/slideLayout206.xml"/><Relationship Id="rId9" Type="http://schemas.openxmlformats.org/officeDocument/2006/relationships/slideLayout" Target="../slideLayouts/slideLayout211.xml"/></Relationships>
</file>

<file path=ppt/slideMasters/_rels/slideMaster34.xml.rels><?xml version="1.0" encoding="UTF-8" standalone="yes"?>
<Relationships xmlns="http://schemas.openxmlformats.org/package/2006/relationships"><Relationship Id="rId8" Type="http://schemas.openxmlformats.org/officeDocument/2006/relationships/slideLayout" Target="../slideLayouts/slideLayout221.xml"/><Relationship Id="rId13" Type="http://schemas.openxmlformats.org/officeDocument/2006/relationships/slideLayout" Target="../slideLayouts/slideLayout226.xml"/><Relationship Id="rId18" Type="http://schemas.openxmlformats.org/officeDocument/2006/relationships/slideLayout" Target="../slideLayouts/slideLayout231.xml"/><Relationship Id="rId26" Type="http://schemas.openxmlformats.org/officeDocument/2006/relationships/theme" Target="../theme/theme34.xml"/><Relationship Id="rId3" Type="http://schemas.openxmlformats.org/officeDocument/2006/relationships/slideLayout" Target="../slideLayouts/slideLayout216.xml"/><Relationship Id="rId21" Type="http://schemas.openxmlformats.org/officeDocument/2006/relationships/slideLayout" Target="../slideLayouts/slideLayout234.xml"/><Relationship Id="rId7" Type="http://schemas.openxmlformats.org/officeDocument/2006/relationships/slideLayout" Target="../slideLayouts/slideLayout220.xml"/><Relationship Id="rId12" Type="http://schemas.openxmlformats.org/officeDocument/2006/relationships/slideLayout" Target="../slideLayouts/slideLayout225.xml"/><Relationship Id="rId17" Type="http://schemas.openxmlformats.org/officeDocument/2006/relationships/slideLayout" Target="../slideLayouts/slideLayout230.xml"/><Relationship Id="rId25" Type="http://schemas.openxmlformats.org/officeDocument/2006/relationships/slideLayout" Target="../slideLayouts/slideLayout238.xml"/><Relationship Id="rId2" Type="http://schemas.openxmlformats.org/officeDocument/2006/relationships/slideLayout" Target="../slideLayouts/slideLayout215.xml"/><Relationship Id="rId16" Type="http://schemas.openxmlformats.org/officeDocument/2006/relationships/slideLayout" Target="../slideLayouts/slideLayout229.xml"/><Relationship Id="rId20" Type="http://schemas.openxmlformats.org/officeDocument/2006/relationships/slideLayout" Target="../slideLayouts/slideLayout233.xml"/><Relationship Id="rId1" Type="http://schemas.openxmlformats.org/officeDocument/2006/relationships/slideLayout" Target="../slideLayouts/slideLayout214.xml"/><Relationship Id="rId6" Type="http://schemas.openxmlformats.org/officeDocument/2006/relationships/slideLayout" Target="../slideLayouts/slideLayout219.xml"/><Relationship Id="rId11" Type="http://schemas.openxmlformats.org/officeDocument/2006/relationships/slideLayout" Target="../slideLayouts/slideLayout224.xml"/><Relationship Id="rId24" Type="http://schemas.openxmlformats.org/officeDocument/2006/relationships/slideLayout" Target="../slideLayouts/slideLayout237.xml"/><Relationship Id="rId5" Type="http://schemas.openxmlformats.org/officeDocument/2006/relationships/slideLayout" Target="../slideLayouts/slideLayout218.xml"/><Relationship Id="rId15" Type="http://schemas.openxmlformats.org/officeDocument/2006/relationships/slideLayout" Target="../slideLayouts/slideLayout228.xml"/><Relationship Id="rId23" Type="http://schemas.openxmlformats.org/officeDocument/2006/relationships/slideLayout" Target="../slideLayouts/slideLayout236.xml"/><Relationship Id="rId28" Type="http://schemas.openxmlformats.org/officeDocument/2006/relationships/image" Target="../media/image11.png"/><Relationship Id="rId10" Type="http://schemas.openxmlformats.org/officeDocument/2006/relationships/slideLayout" Target="../slideLayouts/slideLayout223.xml"/><Relationship Id="rId19" Type="http://schemas.openxmlformats.org/officeDocument/2006/relationships/slideLayout" Target="../slideLayouts/slideLayout232.xml"/><Relationship Id="rId4" Type="http://schemas.openxmlformats.org/officeDocument/2006/relationships/slideLayout" Target="../slideLayouts/slideLayout217.xml"/><Relationship Id="rId9" Type="http://schemas.openxmlformats.org/officeDocument/2006/relationships/slideLayout" Target="../slideLayouts/slideLayout222.xml"/><Relationship Id="rId14" Type="http://schemas.openxmlformats.org/officeDocument/2006/relationships/slideLayout" Target="../slideLayouts/slideLayout227.xml"/><Relationship Id="rId22" Type="http://schemas.openxmlformats.org/officeDocument/2006/relationships/slideLayout" Target="../slideLayouts/slideLayout235.xml"/><Relationship Id="rId27" Type="http://schemas.openxmlformats.org/officeDocument/2006/relationships/image" Target="../media/image10.png"/></Relationships>
</file>

<file path=ppt/slideMasters/_rels/slideMaster35.xml.rels><?xml version="1.0" encoding="UTF-8" standalone="yes"?>
<Relationships xmlns="http://schemas.openxmlformats.org/package/2006/relationships"><Relationship Id="rId8" Type="http://schemas.openxmlformats.org/officeDocument/2006/relationships/slideLayout" Target="../slideLayouts/slideLayout246.xml"/><Relationship Id="rId13" Type="http://schemas.openxmlformats.org/officeDocument/2006/relationships/slideLayout" Target="../slideLayouts/slideLayout251.xml"/><Relationship Id="rId18" Type="http://schemas.openxmlformats.org/officeDocument/2006/relationships/slideLayout" Target="../slideLayouts/slideLayout256.xml"/><Relationship Id="rId26" Type="http://schemas.openxmlformats.org/officeDocument/2006/relationships/slideLayout" Target="../slideLayouts/slideLayout264.xml"/><Relationship Id="rId3" Type="http://schemas.openxmlformats.org/officeDocument/2006/relationships/slideLayout" Target="../slideLayouts/slideLayout241.xml"/><Relationship Id="rId21" Type="http://schemas.openxmlformats.org/officeDocument/2006/relationships/slideLayout" Target="../slideLayouts/slideLayout259.xml"/><Relationship Id="rId7" Type="http://schemas.openxmlformats.org/officeDocument/2006/relationships/slideLayout" Target="../slideLayouts/slideLayout245.xml"/><Relationship Id="rId12" Type="http://schemas.openxmlformats.org/officeDocument/2006/relationships/slideLayout" Target="../slideLayouts/slideLayout250.xml"/><Relationship Id="rId17" Type="http://schemas.openxmlformats.org/officeDocument/2006/relationships/slideLayout" Target="../slideLayouts/slideLayout255.xml"/><Relationship Id="rId25" Type="http://schemas.openxmlformats.org/officeDocument/2006/relationships/slideLayout" Target="../slideLayouts/slideLayout263.xml"/><Relationship Id="rId2" Type="http://schemas.openxmlformats.org/officeDocument/2006/relationships/slideLayout" Target="../slideLayouts/slideLayout240.xml"/><Relationship Id="rId16" Type="http://schemas.openxmlformats.org/officeDocument/2006/relationships/slideLayout" Target="../slideLayouts/slideLayout254.xml"/><Relationship Id="rId20" Type="http://schemas.openxmlformats.org/officeDocument/2006/relationships/slideLayout" Target="../slideLayouts/slideLayout258.xml"/><Relationship Id="rId29" Type="http://schemas.openxmlformats.org/officeDocument/2006/relationships/image" Target="../media/image11.png"/><Relationship Id="rId1" Type="http://schemas.openxmlformats.org/officeDocument/2006/relationships/slideLayout" Target="../slideLayouts/slideLayout239.xml"/><Relationship Id="rId6" Type="http://schemas.openxmlformats.org/officeDocument/2006/relationships/slideLayout" Target="../slideLayouts/slideLayout244.xml"/><Relationship Id="rId11" Type="http://schemas.openxmlformats.org/officeDocument/2006/relationships/slideLayout" Target="../slideLayouts/slideLayout249.xml"/><Relationship Id="rId24" Type="http://schemas.openxmlformats.org/officeDocument/2006/relationships/slideLayout" Target="../slideLayouts/slideLayout262.xml"/><Relationship Id="rId5" Type="http://schemas.openxmlformats.org/officeDocument/2006/relationships/slideLayout" Target="../slideLayouts/slideLayout243.xml"/><Relationship Id="rId15" Type="http://schemas.openxmlformats.org/officeDocument/2006/relationships/slideLayout" Target="../slideLayouts/slideLayout253.xml"/><Relationship Id="rId23" Type="http://schemas.openxmlformats.org/officeDocument/2006/relationships/slideLayout" Target="../slideLayouts/slideLayout261.xml"/><Relationship Id="rId28" Type="http://schemas.openxmlformats.org/officeDocument/2006/relationships/image" Target="../media/image10.png"/><Relationship Id="rId10" Type="http://schemas.openxmlformats.org/officeDocument/2006/relationships/slideLayout" Target="../slideLayouts/slideLayout248.xml"/><Relationship Id="rId19" Type="http://schemas.openxmlformats.org/officeDocument/2006/relationships/slideLayout" Target="../slideLayouts/slideLayout257.xml"/><Relationship Id="rId4" Type="http://schemas.openxmlformats.org/officeDocument/2006/relationships/slideLayout" Target="../slideLayouts/slideLayout242.xml"/><Relationship Id="rId9" Type="http://schemas.openxmlformats.org/officeDocument/2006/relationships/slideLayout" Target="../slideLayouts/slideLayout247.xml"/><Relationship Id="rId14" Type="http://schemas.openxmlformats.org/officeDocument/2006/relationships/slideLayout" Target="../slideLayouts/slideLayout252.xml"/><Relationship Id="rId22" Type="http://schemas.openxmlformats.org/officeDocument/2006/relationships/slideLayout" Target="../slideLayouts/slideLayout260.xml"/><Relationship Id="rId27" Type="http://schemas.openxmlformats.org/officeDocument/2006/relationships/theme" Target="../theme/theme35.xml"/></Relationships>
</file>

<file path=ppt/slideMasters/_rels/slideMaster36.xml.rels><?xml version="1.0" encoding="UTF-8" standalone="yes"?>
<Relationships xmlns="http://schemas.openxmlformats.org/package/2006/relationships"><Relationship Id="rId8" Type="http://schemas.openxmlformats.org/officeDocument/2006/relationships/slideLayout" Target="../slideLayouts/slideLayout272.xml"/><Relationship Id="rId13" Type="http://schemas.openxmlformats.org/officeDocument/2006/relationships/slideLayout" Target="../slideLayouts/slideLayout277.xml"/><Relationship Id="rId18" Type="http://schemas.openxmlformats.org/officeDocument/2006/relationships/slideLayout" Target="../slideLayouts/slideLayout282.xml"/><Relationship Id="rId26" Type="http://schemas.openxmlformats.org/officeDocument/2006/relationships/image" Target="../media/image10.png"/><Relationship Id="rId3" Type="http://schemas.openxmlformats.org/officeDocument/2006/relationships/slideLayout" Target="../slideLayouts/slideLayout267.xml"/><Relationship Id="rId21" Type="http://schemas.openxmlformats.org/officeDocument/2006/relationships/slideLayout" Target="../slideLayouts/slideLayout285.xml"/><Relationship Id="rId7" Type="http://schemas.openxmlformats.org/officeDocument/2006/relationships/slideLayout" Target="../slideLayouts/slideLayout271.xml"/><Relationship Id="rId12" Type="http://schemas.openxmlformats.org/officeDocument/2006/relationships/slideLayout" Target="../slideLayouts/slideLayout276.xml"/><Relationship Id="rId17" Type="http://schemas.openxmlformats.org/officeDocument/2006/relationships/slideLayout" Target="../slideLayouts/slideLayout281.xml"/><Relationship Id="rId25" Type="http://schemas.openxmlformats.org/officeDocument/2006/relationships/theme" Target="../theme/theme36.xml"/><Relationship Id="rId2" Type="http://schemas.openxmlformats.org/officeDocument/2006/relationships/slideLayout" Target="../slideLayouts/slideLayout266.xml"/><Relationship Id="rId16" Type="http://schemas.openxmlformats.org/officeDocument/2006/relationships/slideLayout" Target="../slideLayouts/slideLayout280.xml"/><Relationship Id="rId20" Type="http://schemas.openxmlformats.org/officeDocument/2006/relationships/slideLayout" Target="../slideLayouts/slideLayout284.xml"/><Relationship Id="rId1" Type="http://schemas.openxmlformats.org/officeDocument/2006/relationships/slideLayout" Target="../slideLayouts/slideLayout265.xml"/><Relationship Id="rId6" Type="http://schemas.openxmlformats.org/officeDocument/2006/relationships/slideLayout" Target="../slideLayouts/slideLayout270.xml"/><Relationship Id="rId11" Type="http://schemas.openxmlformats.org/officeDocument/2006/relationships/slideLayout" Target="../slideLayouts/slideLayout275.xml"/><Relationship Id="rId24" Type="http://schemas.openxmlformats.org/officeDocument/2006/relationships/slideLayout" Target="../slideLayouts/slideLayout288.xml"/><Relationship Id="rId5" Type="http://schemas.openxmlformats.org/officeDocument/2006/relationships/slideLayout" Target="../slideLayouts/slideLayout269.xml"/><Relationship Id="rId15" Type="http://schemas.openxmlformats.org/officeDocument/2006/relationships/slideLayout" Target="../slideLayouts/slideLayout279.xml"/><Relationship Id="rId23" Type="http://schemas.openxmlformats.org/officeDocument/2006/relationships/slideLayout" Target="../slideLayouts/slideLayout287.xml"/><Relationship Id="rId10" Type="http://schemas.openxmlformats.org/officeDocument/2006/relationships/slideLayout" Target="../slideLayouts/slideLayout274.xml"/><Relationship Id="rId19" Type="http://schemas.openxmlformats.org/officeDocument/2006/relationships/slideLayout" Target="../slideLayouts/slideLayout283.xml"/><Relationship Id="rId4" Type="http://schemas.openxmlformats.org/officeDocument/2006/relationships/slideLayout" Target="../slideLayouts/slideLayout268.xml"/><Relationship Id="rId9" Type="http://schemas.openxmlformats.org/officeDocument/2006/relationships/slideLayout" Target="../slideLayouts/slideLayout273.xml"/><Relationship Id="rId14" Type="http://schemas.openxmlformats.org/officeDocument/2006/relationships/slideLayout" Target="../slideLayouts/slideLayout278.xml"/><Relationship Id="rId22" Type="http://schemas.openxmlformats.org/officeDocument/2006/relationships/slideLayout" Target="../slideLayouts/slideLayout286.xml"/><Relationship Id="rId27" Type="http://schemas.openxmlformats.org/officeDocument/2006/relationships/image" Target="../media/image11.png"/></Relationships>
</file>

<file path=ppt/slideMasters/_rels/slideMaster37.xml.rels><?xml version="1.0" encoding="UTF-8" standalone="yes"?>
<Relationships xmlns="http://schemas.openxmlformats.org/package/2006/relationships"><Relationship Id="rId8" Type="http://schemas.openxmlformats.org/officeDocument/2006/relationships/slideLayout" Target="../slideLayouts/slideLayout296.xml"/><Relationship Id="rId13" Type="http://schemas.openxmlformats.org/officeDocument/2006/relationships/slideLayout" Target="../slideLayouts/slideLayout301.xml"/><Relationship Id="rId18" Type="http://schemas.openxmlformats.org/officeDocument/2006/relationships/slideLayout" Target="../slideLayouts/slideLayout306.xml"/><Relationship Id="rId3" Type="http://schemas.openxmlformats.org/officeDocument/2006/relationships/slideLayout" Target="../slideLayouts/slideLayout291.xml"/><Relationship Id="rId7" Type="http://schemas.openxmlformats.org/officeDocument/2006/relationships/slideLayout" Target="../slideLayouts/slideLayout295.xml"/><Relationship Id="rId12" Type="http://schemas.openxmlformats.org/officeDocument/2006/relationships/slideLayout" Target="../slideLayouts/slideLayout300.xml"/><Relationship Id="rId17" Type="http://schemas.openxmlformats.org/officeDocument/2006/relationships/slideLayout" Target="../slideLayouts/slideLayout305.xml"/><Relationship Id="rId2" Type="http://schemas.openxmlformats.org/officeDocument/2006/relationships/slideLayout" Target="../slideLayouts/slideLayout290.xml"/><Relationship Id="rId16" Type="http://schemas.openxmlformats.org/officeDocument/2006/relationships/slideLayout" Target="../slideLayouts/slideLayout304.xml"/><Relationship Id="rId1" Type="http://schemas.openxmlformats.org/officeDocument/2006/relationships/slideLayout" Target="../slideLayouts/slideLayout289.xml"/><Relationship Id="rId6" Type="http://schemas.openxmlformats.org/officeDocument/2006/relationships/slideLayout" Target="../slideLayouts/slideLayout294.xml"/><Relationship Id="rId11" Type="http://schemas.openxmlformats.org/officeDocument/2006/relationships/slideLayout" Target="../slideLayouts/slideLayout299.xml"/><Relationship Id="rId5" Type="http://schemas.openxmlformats.org/officeDocument/2006/relationships/slideLayout" Target="../slideLayouts/slideLayout293.xml"/><Relationship Id="rId15" Type="http://schemas.openxmlformats.org/officeDocument/2006/relationships/slideLayout" Target="../slideLayouts/slideLayout303.xml"/><Relationship Id="rId10" Type="http://schemas.openxmlformats.org/officeDocument/2006/relationships/slideLayout" Target="../slideLayouts/slideLayout298.xml"/><Relationship Id="rId19" Type="http://schemas.openxmlformats.org/officeDocument/2006/relationships/theme" Target="../theme/theme37.xml"/><Relationship Id="rId4" Type="http://schemas.openxmlformats.org/officeDocument/2006/relationships/slideLayout" Target="../slideLayouts/slideLayout292.xml"/><Relationship Id="rId9" Type="http://schemas.openxmlformats.org/officeDocument/2006/relationships/slideLayout" Target="../slideLayouts/slideLayout297.xml"/><Relationship Id="rId14" Type="http://schemas.openxmlformats.org/officeDocument/2006/relationships/slideLayout" Target="../slideLayouts/slideLayout302.xml"/></Relationships>
</file>

<file path=ppt/slideMasters/_rels/slideMaster38.xml.rels><?xml version="1.0" encoding="UTF-8" standalone="yes"?>
<Relationships xmlns="http://schemas.openxmlformats.org/package/2006/relationships"><Relationship Id="rId8" Type="http://schemas.openxmlformats.org/officeDocument/2006/relationships/slideLayout" Target="../slideLayouts/slideLayout314.xml"/><Relationship Id="rId3" Type="http://schemas.openxmlformats.org/officeDocument/2006/relationships/slideLayout" Target="../slideLayouts/slideLayout309.xml"/><Relationship Id="rId7" Type="http://schemas.openxmlformats.org/officeDocument/2006/relationships/slideLayout" Target="../slideLayouts/slideLayout313.xml"/><Relationship Id="rId12" Type="http://schemas.openxmlformats.org/officeDocument/2006/relationships/theme" Target="../theme/theme38.xml"/><Relationship Id="rId2" Type="http://schemas.openxmlformats.org/officeDocument/2006/relationships/slideLayout" Target="../slideLayouts/slideLayout308.xml"/><Relationship Id="rId1" Type="http://schemas.openxmlformats.org/officeDocument/2006/relationships/slideLayout" Target="../slideLayouts/slideLayout307.xml"/><Relationship Id="rId6" Type="http://schemas.openxmlformats.org/officeDocument/2006/relationships/slideLayout" Target="../slideLayouts/slideLayout312.xml"/><Relationship Id="rId11" Type="http://schemas.openxmlformats.org/officeDocument/2006/relationships/slideLayout" Target="../slideLayouts/slideLayout317.xml"/><Relationship Id="rId5" Type="http://schemas.openxmlformats.org/officeDocument/2006/relationships/slideLayout" Target="../slideLayouts/slideLayout311.xml"/><Relationship Id="rId10" Type="http://schemas.openxmlformats.org/officeDocument/2006/relationships/slideLayout" Target="../slideLayouts/slideLayout316.xml"/><Relationship Id="rId4" Type="http://schemas.openxmlformats.org/officeDocument/2006/relationships/slideLayout" Target="../slideLayouts/slideLayout310.xml"/><Relationship Id="rId9" Type="http://schemas.openxmlformats.org/officeDocument/2006/relationships/slideLayout" Target="../slideLayouts/slideLayout315.xml"/></Relationships>
</file>

<file path=ppt/slideMasters/_rels/slideMaster39.xml.rels><?xml version="1.0" encoding="UTF-8" standalone="yes"?>
<Relationships xmlns="http://schemas.openxmlformats.org/package/2006/relationships"><Relationship Id="rId8" Type="http://schemas.openxmlformats.org/officeDocument/2006/relationships/slideLayout" Target="../slideLayouts/slideLayout325.xml"/><Relationship Id="rId3" Type="http://schemas.openxmlformats.org/officeDocument/2006/relationships/slideLayout" Target="../slideLayouts/slideLayout320.xml"/><Relationship Id="rId7" Type="http://schemas.openxmlformats.org/officeDocument/2006/relationships/slideLayout" Target="../slideLayouts/slideLayout324.xml"/><Relationship Id="rId12" Type="http://schemas.openxmlformats.org/officeDocument/2006/relationships/theme" Target="../theme/theme39.xml"/><Relationship Id="rId2" Type="http://schemas.openxmlformats.org/officeDocument/2006/relationships/slideLayout" Target="../slideLayouts/slideLayout319.xml"/><Relationship Id="rId1" Type="http://schemas.openxmlformats.org/officeDocument/2006/relationships/slideLayout" Target="../slideLayouts/slideLayout318.xml"/><Relationship Id="rId6" Type="http://schemas.openxmlformats.org/officeDocument/2006/relationships/slideLayout" Target="../slideLayouts/slideLayout323.xml"/><Relationship Id="rId11" Type="http://schemas.openxmlformats.org/officeDocument/2006/relationships/slideLayout" Target="../slideLayouts/slideLayout328.xml"/><Relationship Id="rId5" Type="http://schemas.openxmlformats.org/officeDocument/2006/relationships/slideLayout" Target="../slideLayouts/slideLayout322.xml"/><Relationship Id="rId10" Type="http://schemas.openxmlformats.org/officeDocument/2006/relationships/slideLayout" Target="../slideLayouts/slideLayout327.xml"/><Relationship Id="rId4" Type="http://schemas.openxmlformats.org/officeDocument/2006/relationships/slideLayout" Target="../slideLayouts/slideLayout321.xml"/><Relationship Id="rId9" Type="http://schemas.openxmlformats.org/officeDocument/2006/relationships/slideLayout" Target="../slideLayouts/slideLayout326.xml"/></Relationships>
</file>

<file path=ppt/slideMasters/_rels/slideMaster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theme" Target="../theme/theme4.xml"/><Relationship Id="rId1" Type="http://schemas.openxmlformats.org/officeDocument/2006/relationships/slideLayout" Target="../slideLayouts/slideLayout11.xml"/><Relationship Id="rId6" Type="http://schemas.openxmlformats.org/officeDocument/2006/relationships/image" Target="../media/image8.wmf"/><Relationship Id="rId5" Type="http://schemas.openxmlformats.org/officeDocument/2006/relationships/image" Target="../media/image7.png"/><Relationship Id="rId4" Type="http://schemas.openxmlformats.org/officeDocument/2006/relationships/image" Target="../media/image3.wmf"/></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slideLayout" Target="../slideLayouts/slideLayout24.xml"/><Relationship Id="rId18" Type="http://schemas.openxmlformats.org/officeDocument/2006/relationships/image" Target="../media/image3.wmf"/><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17" Type="http://schemas.openxmlformats.org/officeDocument/2006/relationships/image" Target="../media/image6.jpeg"/><Relationship Id="rId2" Type="http://schemas.openxmlformats.org/officeDocument/2006/relationships/slideLayout" Target="../slideLayouts/slideLayout13.xml"/><Relationship Id="rId16" Type="http://schemas.openxmlformats.org/officeDocument/2006/relationships/theme" Target="../theme/theme5.xml"/><Relationship Id="rId20" Type="http://schemas.openxmlformats.org/officeDocument/2006/relationships/image" Target="../media/image8.wmf"/><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5" Type="http://schemas.openxmlformats.org/officeDocument/2006/relationships/slideLayout" Target="../slideLayouts/slideLayout26.xml"/><Relationship Id="rId10" Type="http://schemas.openxmlformats.org/officeDocument/2006/relationships/slideLayout" Target="../slideLayouts/slideLayout21.xml"/><Relationship Id="rId19" Type="http://schemas.openxmlformats.org/officeDocument/2006/relationships/image" Target="../media/image7.png"/><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slideLayout" Target="../slideLayouts/slideLayout25.xml"/></Relationships>
</file>

<file path=ppt/slideMasters/_rels/slideMaster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theme" Target="../theme/theme6.xml"/><Relationship Id="rId1" Type="http://schemas.openxmlformats.org/officeDocument/2006/relationships/slideLayout" Target="../slideLayouts/slideLayout27.xml"/></Relationships>
</file>

<file path=ppt/slideMasters/_rels/slideMaster7.xml.rels><?xml version="1.0" encoding="UTF-8" standalone="yes"?>
<Relationships xmlns="http://schemas.openxmlformats.org/package/2006/relationships"><Relationship Id="rId3" Type="http://schemas.openxmlformats.org/officeDocument/2006/relationships/slideLayout" Target="../slideLayouts/slideLayout30.xml"/><Relationship Id="rId2" Type="http://schemas.openxmlformats.org/officeDocument/2006/relationships/slideLayout" Target="../slideLayouts/slideLayout29.xml"/><Relationship Id="rId1" Type="http://schemas.openxmlformats.org/officeDocument/2006/relationships/slideLayout" Target="../slideLayouts/slideLayout28.xml"/><Relationship Id="rId5" Type="http://schemas.openxmlformats.org/officeDocument/2006/relationships/image" Target="../media/image9.png"/><Relationship Id="rId4" Type="http://schemas.openxmlformats.org/officeDocument/2006/relationships/theme" Target="../theme/theme7.xml"/></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38.xml"/><Relationship Id="rId13" Type="http://schemas.openxmlformats.org/officeDocument/2006/relationships/slideLayout" Target="../slideLayouts/slideLayout43.xml"/><Relationship Id="rId18" Type="http://schemas.openxmlformats.org/officeDocument/2006/relationships/slideLayout" Target="../slideLayouts/slideLayout48.xml"/><Relationship Id="rId26" Type="http://schemas.openxmlformats.org/officeDocument/2006/relationships/slideLayout" Target="../slideLayouts/slideLayout56.xml"/><Relationship Id="rId3" Type="http://schemas.openxmlformats.org/officeDocument/2006/relationships/slideLayout" Target="../slideLayouts/slideLayout33.xml"/><Relationship Id="rId21" Type="http://schemas.openxmlformats.org/officeDocument/2006/relationships/slideLayout" Target="../slideLayouts/slideLayout51.xml"/><Relationship Id="rId7" Type="http://schemas.openxmlformats.org/officeDocument/2006/relationships/slideLayout" Target="../slideLayouts/slideLayout37.xml"/><Relationship Id="rId12" Type="http://schemas.openxmlformats.org/officeDocument/2006/relationships/slideLayout" Target="../slideLayouts/slideLayout42.xml"/><Relationship Id="rId17" Type="http://schemas.openxmlformats.org/officeDocument/2006/relationships/slideLayout" Target="../slideLayouts/slideLayout47.xml"/><Relationship Id="rId25" Type="http://schemas.openxmlformats.org/officeDocument/2006/relationships/slideLayout" Target="../slideLayouts/slideLayout55.xml"/><Relationship Id="rId2" Type="http://schemas.openxmlformats.org/officeDocument/2006/relationships/slideLayout" Target="../slideLayouts/slideLayout32.xml"/><Relationship Id="rId16" Type="http://schemas.openxmlformats.org/officeDocument/2006/relationships/slideLayout" Target="../slideLayouts/slideLayout46.xml"/><Relationship Id="rId20" Type="http://schemas.openxmlformats.org/officeDocument/2006/relationships/slideLayout" Target="../slideLayouts/slideLayout50.xml"/><Relationship Id="rId29" Type="http://schemas.openxmlformats.org/officeDocument/2006/relationships/theme" Target="../theme/theme8.xml"/><Relationship Id="rId1" Type="http://schemas.openxmlformats.org/officeDocument/2006/relationships/slideLayout" Target="../slideLayouts/slideLayout31.xml"/><Relationship Id="rId6" Type="http://schemas.openxmlformats.org/officeDocument/2006/relationships/slideLayout" Target="../slideLayouts/slideLayout36.xml"/><Relationship Id="rId11" Type="http://schemas.openxmlformats.org/officeDocument/2006/relationships/slideLayout" Target="../slideLayouts/slideLayout41.xml"/><Relationship Id="rId24" Type="http://schemas.openxmlformats.org/officeDocument/2006/relationships/slideLayout" Target="../slideLayouts/slideLayout54.xml"/><Relationship Id="rId5" Type="http://schemas.openxmlformats.org/officeDocument/2006/relationships/slideLayout" Target="../slideLayouts/slideLayout35.xml"/><Relationship Id="rId15" Type="http://schemas.openxmlformats.org/officeDocument/2006/relationships/slideLayout" Target="../slideLayouts/slideLayout45.xml"/><Relationship Id="rId23" Type="http://schemas.openxmlformats.org/officeDocument/2006/relationships/slideLayout" Target="../slideLayouts/slideLayout53.xml"/><Relationship Id="rId28" Type="http://schemas.openxmlformats.org/officeDocument/2006/relationships/slideLayout" Target="../slideLayouts/slideLayout58.xml"/><Relationship Id="rId10" Type="http://schemas.openxmlformats.org/officeDocument/2006/relationships/slideLayout" Target="../slideLayouts/slideLayout40.xml"/><Relationship Id="rId19" Type="http://schemas.openxmlformats.org/officeDocument/2006/relationships/slideLayout" Target="../slideLayouts/slideLayout49.xml"/><Relationship Id="rId31" Type="http://schemas.openxmlformats.org/officeDocument/2006/relationships/image" Target="../media/image11.png"/><Relationship Id="rId4" Type="http://schemas.openxmlformats.org/officeDocument/2006/relationships/slideLayout" Target="../slideLayouts/slideLayout34.xml"/><Relationship Id="rId9" Type="http://schemas.openxmlformats.org/officeDocument/2006/relationships/slideLayout" Target="../slideLayouts/slideLayout39.xml"/><Relationship Id="rId14" Type="http://schemas.openxmlformats.org/officeDocument/2006/relationships/slideLayout" Target="../slideLayouts/slideLayout44.xml"/><Relationship Id="rId22" Type="http://schemas.openxmlformats.org/officeDocument/2006/relationships/slideLayout" Target="../slideLayouts/slideLayout52.xml"/><Relationship Id="rId27" Type="http://schemas.openxmlformats.org/officeDocument/2006/relationships/slideLayout" Target="../slideLayouts/slideLayout57.xml"/><Relationship Id="rId30" Type="http://schemas.openxmlformats.org/officeDocument/2006/relationships/image" Target="../media/image10.png"/></Relationships>
</file>

<file path=ppt/slideMasters/_rels/slideMaster9.xml.rels><?xml version="1.0" encoding="UTF-8" standalone="yes"?>
<Relationships xmlns="http://schemas.openxmlformats.org/package/2006/relationships"><Relationship Id="rId8" Type="http://schemas.openxmlformats.org/officeDocument/2006/relationships/slideLayout" Target="../slideLayouts/slideLayout66.xml"/><Relationship Id="rId13" Type="http://schemas.openxmlformats.org/officeDocument/2006/relationships/slideLayout" Target="../slideLayouts/slideLayout71.xml"/><Relationship Id="rId18" Type="http://schemas.openxmlformats.org/officeDocument/2006/relationships/slideLayout" Target="../slideLayouts/slideLayout76.xml"/><Relationship Id="rId26" Type="http://schemas.openxmlformats.org/officeDocument/2006/relationships/image" Target="../media/image10.png"/><Relationship Id="rId3" Type="http://schemas.openxmlformats.org/officeDocument/2006/relationships/slideLayout" Target="../slideLayouts/slideLayout61.xml"/><Relationship Id="rId21" Type="http://schemas.openxmlformats.org/officeDocument/2006/relationships/slideLayout" Target="../slideLayouts/slideLayout79.xml"/><Relationship Id="rId7" Type="http://schemas.openxmlformats.org/officeDocument/2006/relationships/slideLayout" Target="../slideLayouts/slideLayout65.xml"/><Relationship Id="rId12" Type="http://schemas.openxmlformats.org/officeDocument/2006/relationships/slideLayout" Target="../slideLayouts/slideLayout70.xml"/><Relationship Id="rId17" Type="http://schemas.openxmlformats.org/officeDocument/2006/relationships/slideLayout" Target="../slideLayouts/slideLayout75.xml"/><Relationship Id="rId25" Type="http://schemas.openxmlformats.org/officeDocument/2006/relationships/theme" Target="../theme/theme9.xml"/><Relationship Id="rId2" Type="http://schemas.openxmlformats.org/officeDocument/2006/relationships/slideLayout" Target="../slideLayouts/slideLayout60.xml"/><Relationship Id="rId16" Type="http://schemas.openxmlformats.org/officeDocument/2006/relationships/slideLayout" Target="../slideLayouts/slideLayout74.xml"/><Relationship Id="rId20" Type="http://schemas.openxmlformats.org/officeDocument/2006/relationships/slideLayout" Target="../slideLayouts/slideLayout78.xml"/><Relationship Id="rId1" Type="http://schemas.openxmlformats.org/officeDocument/2006/relationships/slideLayout" Target="../slideLayouts/slideLayout59.xml"/><Relationship Id="rId6" Type="http://schemas.openxmlformats.org/officeDocument/2006/relationships/slideLayout" Target="../slideLayouts/slideLayout64.xml"/><Relationship Id="rId11" Type="http://schemas.openxmlformats.org/officeDocument/2006/relationships/slideLayout" Target="../slideLayouts/slideLayout69.xml"/><Relationship Id="rId24" Type="http://schemas.openxmlformats.org/officeDocument/2006/relationships/slideLayout" Target="../slideLayouts/slideLayout82.xml"/><Relationship Id="rId5" Type="http://schemas.openxmlformats.org/officeDocument/2006/relationships/slideLayout" Target="../slideLayouts/slideLayout63.xml"/><Relationship Id="rId15" Type="http://schemas.openxmlformats.org/officeDocument/2006/relationships/slideLayout" Target="../slideLayouts/slideLayout73.xml"/><Relationship Id="rId23" Type="http://schemas.openxmlformats.org/officeDocument/2006/relationships/slideLayout" Target="../slideLayouts/slideLayout81.xml"/><Relationship Id="rId10" Type="http://schemas.openxmlformats.org/officeDocument/2006/relationships/slideLayout" Target="../slideLayouts/slideLayout68.xml"/><Relationship Id="rId19" Type="http://schemas.openxmlformats.org/officeDocument/2006/relationships/slideLayout" Target="../slideLayouts/slideLayout77.xml"/><Relationship Id="rId4" Type="http://schemas.openxmlformats.org/officeDocument/2006/relationships/slideLayout" Target="../slideLayouts/slideLayout62.xml"/><Relationship Id="rId9" Type="http://schemas.openxmlformats.org/officeDocument/2006/relationships/slideLayout" Target="../slideLayouts/slideLayout67.xml"/><Relationship Id="rId14" Type="http://schemas.openxmlformats.org/officeDocument/2006/relationships/slideLayout" Target="../slideLayouts/slideLayout72.xml"/><Relationship Id="rId22" Type="http://schemas.openxmlformats.org/officeDocument/2006/relationships/slideLayout" Target="../slideLayouts/slideLayout80.xml"/><Relationship Id="rId27" Type="http://schemas.openxmlformats.org/officeDocument/2006/relationships/image" Target="../media/image11.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8" name="Picture 2" descr="E:\01 日常工作\10 多媒体\PPT内部汇报用模板\PPT封面03副本.jpg"/>
          <p:cNvPicPr>
            <a:picLocks noChangeAspect="1" noChangeArrowheads="1"/>
          </p:cNvPicPr>
          <p:nvPr/>
        </p:nvPicPr>
        <p:blipFill>
          <a:blip r:embed="rId5" cstate="print"/>
          <a:srcRect/>
          <a:stretch>
            <a:fillRect/>
          </a:stretch>
        </p:blipFill>
        <p:spPr bwMode="auto">
          <a:xfrm>
            <a:off x="0" y="0"/>
            <a:ext cx="9144000" cy="6858000"/>
          </a:xfrm>
          <a:prstGeom prst="rect">
            <a:avLst/>
          </a:prstGeom>
          <a:noFill/>
        </p:spPr>
      </p:pic>
      <p:sp>
        <p:nvSpPr>
          <p:cNvPr id="9" name="Rectangle 86"/>
          <p:cNvSpPr>
            <a:spLocks noChangeArrowheads="1"/>
          </p:cNvSpPr>
          <p:nvPr/>
        </p:nvSpPr>
        <p:spPr bwMode="auto">
          <a:xfrm>
            <a:off x="7801326" y="5527677"/>
            <a:ext cx="716570" cy="998539"/>
          </a:xfrm>
          <a:prstGeom prst="rect">
            <a:avLst/>
          </a:prstGeom>
          <a:solidFill>
            <a:schemeClr val="bg1"/>
          </a:solidFill>
          <a:ln>
            <a:noFill/>
          </a:ln>
          <a:effectLst/>
          <a:extLst>
            <a:ext uri="{91240B29-F687-4F45-9708-019B960494DF}">
              <a14:hiddenLine xmlns="" xmlns:a14="http://schemas.microsoft.com/office/drawing/2010/main" w="9525" algn="ctr">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lIns="68562" tIns="34281" rIns="68562" bIns="34281" anchor="ctr"/>
          <a:lstStyle/>
          <a:p>
            <a:endParaRPr lang="zh-CN" altLang="en-US" dirty="0">
              <a:latin typeface="FrutigerNext LT Medium" pitchFamily="34" charset="0"/>
            </a:endParaRPr>
          </a:p>
        </p:txBody>
      </p:sp>
      <p:sp>
        <p:nvSpPr>
          <p:cNvPr id="11" name="Rectangle 8"/>
          <p:cNvSpPr>
            <a:spLocks noGrp="1" noChangeArrowheads="1"/>
          </p:cNvSpPr>
          <p:nvPr>
            <p:ph type="title"/>
          </p:nvPr>
        </p:nvSpPr>
        <p:spPr bwMode="auto">
          <a:xfrm>
            <a:off x="657059" y="2636840"/>
            <a:ext cx="5686135" cy="561674"/>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lgn="ctr">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0" tIns="34281" rIns="68562" bIns="34281" numCol="1" anchor="t" anchorCtr="0" compatLnSpc="1">
            <a:prstTxWarp prst="textNoShape">
              <a:avLst/>
            </a:prstTxWarp>
            <a:spAutoFit/>
          </a:bodyPr>
          <a:lstStyle/>
          <a:p>
            <a:pPr lvl="0"/>
            <a:r>
              <a:rPr lang="zh-CN" altLang="en-US" smtClean="0"/>
              <a:t>单击此处编辑母版标题样式</a:t>
            </a:r>
            <a:endParaRPr lang="zh-CN" altLang="en-US" dirty="0" smtClean="0"/>
          </a:p>
        </p:txBody>
      </p:sp>
      <p:pic>
        <p:nvPicPr>
          <p:cNvPr id="13" name="Picture 77" descr="Logo"/>
          <p:cNvPicPr>
            <a:picLocks noChangeAspect="1" noChangeArrowheads="1"/>
          </p:cNvPicPr>
          <p:nvPr/>
        </p:nvPicPr>
        <p:blipFill>
          <a:blip r:embed="rId6" cstate="email">
            <a:extLst>
              <a:ext uri="{28A0092B-C50C-407E-A947-70E740481C1C}">
                <a14:useLocalDpi xmlns="" xmlns:a14="http://schemas.microsoft.com/office/drawing/2010/main" val="0"/>
              </a:ext>
            </a:extLst>
          </a:blip>
          <a:srcRect/>
          <a:stretch>
            <a:fillRect/>
          </a:stretch>
        </p:blipFill>
        <p:spPr bwMode="auto">
          <a:xfrm>
            <a:off x="7794141" y="5379313"/>
            <a:ext cx="768834" cy="10230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16" name="Rectangle 21"/>
          <p:cNvSpPr>
            <a:spLocks noChangeArrowheads="1"/>
          </p:cNvSpPr>
          <p:nvPr/>
        </p:nvSpPr>
        <p:spPr bwMode="auto">
          <a:xfrm>
            <a:off x="582410" y="370368"/>
            <a:ext cx="1424894" cy="153888"/>
          </a:xfrm>
          <a:prstGeom prst="rect">
            <a:avLst/>
          </a:prstGeom>
          <a:noFill/>
          <a:ln w="9525" algn="ctr">
            <a:noFill/>
            <a:miter lim="800000"/>
            <a:headEnd/>
            <a:tailEnd/>
          </a:ln>
          <a:effectLst/>
        </p:spPr>
        <p:txBody>
          <a:bodyPr wrap="none" lIns="80082" tIns="0" rIns="80082" bIns="0">
            <a:spAutoFit/>
          </a:bodyPr>
          <a:lstStyle/>
          <a:p>
            <a:pPr defTabSz="801688" eaLnBrk="0" hangingPunct="0"/>
            <a:fld id="{8520E964-B8DE-4320-8AEF-101A290CFAF7}" type="datetime3">
              <a:rPr lang="zh-CN" altLang="en-US" sz="1000" smtClean="0">
                <a:solidFill>
                  <a:schemeClr val="tx1"/>
                </a:solidFill>
                <a:latin typeface="+mn-ea"/>
                <a:ea typeface="+mn-ea"/>
              </a:rPr>
              <a:pPr defTabSz="801688" eaLnBrk="0" hangingPunct="0"/>
              <a:t>2016年7月25日星期一</a:t>
            </a:fld>
            <a:endParaRPr lang="en-US" altLang="zh-CN" sz="1000" dirty="0">
              <a:solidFill>
                <a:schemeClr val="tx1"/>
              </a:solidFill>
              <a:latin typeface="+mn-ea"/>
              <a:ea typeface="+mn-ea"/>
            </a:endParaRPr>
          </a:p>
        </p:txBody>
      </p:sp>
      <p:pic>
        <p:nvPicPr>
          <p:cNvPr id="1027" name="Picture 3" descr="C:\Users\z00124665\Desktop\Operational Guide for Background Panels of the Enterprise Business Group.WMF"/>
          <p:cNvPicPr>
            <a:picLocks noChangeAspect="1" noChangeArrowheads="1"/>
          </p:cNvPicPr>
          <p:nvPr/>
        </p:nvPicPr>
        <p:blipFill>
          <a:blip r:embed="rId7" cstate="print"/>
          <a:srcRect/>
          <a:stretch>
            <a:fillRect/>
          </a:stretch>
        </p:blipFill>
        <p:spPr bwMode="auto">
          <a:xfrm>
            <a:off x="660400" y="1208612"/>
            <a:ext cx="3168650" cy="168297"/>
          </a:xfrm>
          <a:prstGeom prst="rect">
            <a:avLst/>
          </a:prstGeom>
          <a:noFill/>
        </p:spPr>
      </p:pic>
      <p:pic>
        <p:nvPicPr>
          <p:cNvPr id="10" name="Picture 2" descr="C:\Users\z00124665\Desktop\图形2.wmf"/>
          <p:cNvPicPr>
            <a:picLocks noChangeAspect="1" noChangeArrowheads="1"/>
          </p:cNvPicPr>
          <p:nvPr/>
        </p:nvPicPr>
        <p:blipFill>
          <a:blip r:embed="rId8" cstate="print"/>
          <a:srcRect/>
          <a:stretch>
            <a:fillRect/>
          </a:stretch>
        </p:blipFill>
        <p:spPr bwMode="auto">
          <a:xfrm>
            <a:off x="666769" y="5920961"/>
            <a:ext cx="2116626" cy="489827"/>
          </a:xfrm>
          <a:prstGeom prst="rect">
            <a:avLst/>
          </a:prstGeom>
          <a:noFill/>
        </p:spPr>
      </p:pic>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Lst>
  <p:transition advClick="0" advTm="8000">
    <p:fade thruBlk="1"/>
  </p:transition>
  <p:timing>
    <p:tnLst>
      <p:par>
        <p:cTn id="1" dur="indefinite" restart="never" nodeType="tmRoot"/>
      </p:par>
    </p:tnLst>
  </p:timing>
  <p:hf hdr="0" ftr="0" dt="0"/>
  <p:txStyles>
    <p:titleStyle>
      <a:lvl1pPr algn="l" rtl="0" eaLnBrk="1" fontAlgn="base" hangingPunct="1">
        <a:spcBef>
          <a:spcPct val="0"/>
        </a:spcBef>
        <a:spcAft>
          <a:spcPct val="0"/>
        </a:spcAft>
        <a:defRPr sz="3200" b="1">
          <a:solidFill>
            <a:schemeClr val="bg1"/>
          </a:solidFill>
          <a:latin typeface="FrutigerNext LT Medium" pitchFamily="34" charset="0"/>
          <a:ea typeface="黑体" pitchFamily="49" charset="-122"/>
          <a:cs typeface="+mj-cs"/>
        </a:defRPr>
      </a:lvl1pPr>
      <a:lvl2pPr algn="l" rtl="0" eaLnBrk="1" fontAlgn="base" hangingPunct="1">
        <a:spcBef>
          <a:spcPct val="0"/>
        </a:spcBef>
        <a:spcAft>
          <a:spcPct val="0"/>
        </a:spcAft>
        <a:defRPr sz="3200" b="1">
          <a:solidFill>
            <a:schemeClr val="bg1"/>
          </a:solidFill>
          <a:latin typeface="FrutigerNext LT Medium" pitchFamily="34" charset="0"/>
          <a:ea typeface="黑体" pitchFamily="49" charset="-122"/>
          <a:cs typeface="宋体" charset="-122"/>
        </a:defRPr>
      </a:lvl2pPr>
      <a:lvl3pPr algn="l" rtl="0" eaLnBrk="1" fontAlgn="base" hangingPunct="1">
        <a:spcBef>
          <a:spcPct val="0"/>
        </a:spcBef>
        <a:spcAft>
          <a:spcPct val="0"/>
        </a:spcAft>
        <a:defRPr sz="3200" b="1">
          <a:solidFill>
            <a:schemeClr val="bg1"/>
          </a:solidFill>
          <a:latin typeface="FrutigerNext LT Medium" pitchFamily="34" charset="0"/>
          <a:ea typeface="黑体" pitchFamily="49" charset="-122"/>
          <a:cs typeface="宋体" charset="-122"/>
        </a:defRPr>
      </a:lvl3pPr>
      <a:lvl4pPr algn="l" rtl="0" eaLnBrk="1" fontAlgn="base" hangingPunct="1">
        <a:spcBef>
          <a:spcPct val="0"/>
        </a:spcBef>
        <a:spcAft>
          <a:spcPct val="0"/>
        </a:spcAft>
        <a:defRPr sz="3200" b="1">
          <a:solidFill>
            <a:schemeClr val="bg1"/>
          </a:solidFill>
          <a:latin typeface="FrutigerNext LT Medium" pitchFamily="34" charset="0"/>
          <a:ea typeface="黑体" pitchFamily="49" charset="-122"/>
          <a:cs typeface="宋体" charset="-122"/>
        </a:defRPr>
      </a:lvl4pPr>
      <a:lvl5pPr algn="l" rtl="0" eaLnBrk="1" fontAlgn="base" hangingPunct="1">
        <a:spcBef>
          <a:spcPct val="0"/>
        </a:spcBef>
        <a:spcAft>
          <a:spcPct val="0"/>
        </a:spcAft>
        <a:defRPr sz="3200" b="1">
          <a:solidFill>
            <a:schemeClr val="bg1"/>
          </a:solidFill>
          <a:latin typeface="FrutigerNext LT Medium" pitchFamily="34" charset="0"/>
          <a:ea typeface="黑体" pitchFamily="49" charset="-122"/>
          <a:cs typeface="宋体" charset="-122"/>
        </a:defRPr>
      </a:lvl5pPr>
      <a:lvl6pPr marL="457200"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宋体" charset="-122"/>
        </a:defRPr>
      </a:lvl6pPr>
      <a:lvl7pPr marL="914400"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宋体" charset="-122"/>
        </a:defRPr>
      </a:lvl7pPr>
      <a:lvl8pPr marL="1371600"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宋体" charset="-122"/>
        </a:defRPr>
      </a:lvl8pPr>
      <a:lvl9pPr marL="1828800"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宋体" charset="-122"/>
        </a:defRPr>
      </a:lvl9pPr>
    </p:titleStyle>
    <p:bodyStyle>
      <a:lvl1pPr marL="342900" indent="-342900" algn="l" rtl="0" eaLnBrk="1" fontAlgn="base" hangingPunct="1">
        <a:spcBef>
          <a:spcPct val="20000"/>
        </a:spcBef>
        <a:spcAft>
          <a:spcPct val="0"/>
        </a:spcAft>
        <a:buClr>
          <a:srgbClr val="990000"/>
        </a:buClr>
        <a:buChar char="•"/>
        <a:defRPr sz="2400" b="1">
          <a:solidFill>
            <a:schemeClr val="tx1"/>
          </a:solidFill>
          <a:latin typeface="+mn-lt"/>
          <a:ea typeface="+mn-ea"/>
          <a:cs typeface="+mn-cs"/>
        </a:defRPr>
      </a:lvl1pPr>
      <a:lvl2pPr marL="742950" indent="-285750" algn="l" rtl="0" eaLnBrk="1" fontAlgn="base" hangingPunct="1">
        <a:spcBef>
          <a:spcPct val="20000"/>
        </a:spcBef>
        <a:spcAft>
          <a:spcPct val="0"/>
        </a:spcAft>
        <a:buFont typeface="Arial" pitchFamily="34" charset="0"/>
        <a:buChar char="›"/>
        <a:defRPr sz="2000">
          <a:solidFill>
            <a:schemeClr val="tx1"/>
          </a:solidFill>
          <a:latin typeface="+mn-lt"/>
          <a:ea typeface="+mn-ea"/>
          <a:cs typeface="+mn-cs"/>
        </a:defRPr>
      </a:lvl2pPr>
      <a:lvl3pPr marL="1143000" indent="-228600" algn="l" rtl="0" eaLnBrk="1" fontAlgn="base" hangingPunct="1">
        <a:spcBef>
          <a:spcPct val="20000"/>
        </a:spcBef>
        <a:spcAft>
          <a:spcPct val="0"/>
        </a:spcAft>
        <a:buFont typeface="FrutigerNext LT Medium" charset="0"/>
        <a:buChar char="»"/>
        <a:defRPr>
          <a:solidFill>
            <a:schemeClr val="tx1"/>
          </a:solidFill>
          <a:latin typeface="+mn-lt"/>
          <a:ea typeface="+mn-ea"/>
          <a:cs typeface="+mn-cs"/>
        </a:defRPr>
      </a:lvl3pPr>
      <a:lvl4pPr marL="1600200" indent="-228600" algn="l" rtl="0" eaLnBrk="1" fontAlgn="base" hangingPunct="1">
        <a:spcBef>
          <a:spcPct val="20000"/>
        </a:spcBef>
        <a:spcAft>
          <a:spcPct val="0"/>
        </a:spcAft>
        <a:buChar char="–"/>
        <a:defRPr sz="1600">
          <a:solidFill>
            <a:schemeClr val="tx1"/>
          </a:solidFill>
          <a:latin typeface="+mn-lt"/>
          <a:ea typeface="+mn-ea"/>
          <a:cs typeface="+mn-cs"/>
        </a:defRPr>
      </a:lvl4pPr>
      <a:lvl5pPr marL="2057400" indent="-228600" algn="l" rtl="0" eaLnBrk="1" fontAlgn="base" hangingPunct="1">
        <a:spcBef>
          <a:spcPct val="20000"/>
        </a:spcBef>
        <a:spcAft>
          <a:spcPct val="0"/>
        </a:spcAft>
        <a:buFont typeface="Arial" pitchFamily="34" charset="0"/>
        <a:buChar char="~"/>
        <a:defRPr sz="1600">
          <a:solidFill>
            <a:schemeClr val="tx1"/>
          </a:solidFill>
          <a:latin typeface="+mn-lt"/>
          <a:ea typeface="+mn-ea"/>
          <a:cs typeface="+mn-cs"/>
        </a:defRPr>
      </a:lvl5pPr>
      <a:lvl6pPr marL="2514600" indent="-228600" algn="l" rtl="0" eaLnBrk="1" fontAlgn="base" hangingPunct="1">
        <a:spcBef>
          <a:spcPct val="20000"/>
        </a:spcBef>
        <a:spcAft>
          <a:spcPct val="0"/>
        </a:spcAft>
        <a:buFont typeface="Arial" charset="0"/>
        <a:buChar char="~"/>
        <a:defRPr sz="1600">
          <a:solidFill>
            <a:schemeClr val="tx1"/>
          </a:solidFill>
          <a:latin typeface="+mn-lt"/>
          <a:ea typeface="+mn-ea"/>
          <a:cs typeface="+mn-cs"/>
        </a:defRPr>
      </a:lvl6pPr>
      <a:lvl7pPr marL="2971800" indent="-228600" algn="l" rtl="0" eaLnBrk="1" fontAlgn="base" hangingPunct="1">
        <a:spcBef>
          <a:spcPct val="20000"/>
        </a:spcBef>
        <a:spcAft>
          <a:spcPct val="0"/>
        </a:spcAft>
        <a:buFont typeface="Arial" charset="0"/>
        <a:buChar char="~"/>
        <a:defRPr sz="1600">
          <a:solidFill>
            <a:schemeClr val="tx1"/>
          </a:solidFill>
          <a:latin typeface="+mn-lt"/>
          <a:ea typeface="+mn-ea"/>
          <a:cs typeface="+mn-cs"/>
        </a:defRPr>
      </a:lvl7pPr>
      <a:lvl8pPr marL="3429000" indent="-228600" algn="l" rtl="0" eaLnBrk="1" fontAlgn="base" hangingPunct="1">
        <a:spcBef>
          <a:spcPct val="20000"/>
        </a:spcBef>
        <a:spcAft>
          <a:spcPct val="0"/>
        </a:spcAft>
        <a:buFont typeface="Arial" charset="0"/>
        <a:buChar char="~"/>
        <a:defRPr sz="1600">
          <a:solidFill>
            <a:schemeClr val="tx1"/>
          </a:solidFill>
          <a:latin typeface="+mn-lt"/>
          <a:ea typeface="+mn-ea"/>
          <a:cs typeface="+mn-cs"/>
        </a:defRPr>
      </a:lvl8pPr>
      <a:lvl9pPr marL="3886200" indent="-228600" algn="l" rtl="0" eaLnBrk="1" fontAlgn="base" hangingPunct="1">
        <a:spcBef>
          <a:spcPct val="20000"/>
        </a:spcBef>
        <a:spcAft>
          <a:spcPct val="0"/>
        </a:spcAft>
        <a:buFont typeface="Arial" charset="0"/>
        <a:buChar char="~"/>
        <a:defRPr sz="16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3" name="矩形 2"/>
          <p:cNvSpPr/>
          <p:nvPr/>
        </p:nvSpPr>
        <p:spPr bwMode="auto">
          <a:xfrm>
            <a:off x="4762" y="0"/>
            <a:ext cx="9139238" cy="6858000"/>
          </a:xfrm>
          <a:prstGeom prst="rect">
            <a:avLst/>
          </a:prstGeom>
          <a:solidFill>
            <a:schemeClr val="bg1">
              <a:lumMod val="95000"/>
            </a:schemeClr>
          </a:solidFill>
          <a:ln>
            <a:noFill/>
          </a:ln>
          <a:effectLst/>
          <a:extLst>
            <a:ext uri="{91240B29-F687-4F45-9708-019B960494DF}">
              <a14:hiddenLine xmlns=""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a:buClr>
                <a:srgbClr val="CC9900"/>
              </a:buClr>
              <a:buFont typeface="Wingdings" pitchFamily="2" charset="2"/>
              <a:buChar char="n"/>
            </a:pPr>
            <a:endParaRPr lang="zh-CN" altLang="en-US" smtClean="0">
              <a:solidFill>
                <a:srgbClr val="000000"/>
              </a:solidFill>
              <a:latin typeface="Arial" charset="0"/>
              <a:ea typeface="宋体" charset="-122"/>
            </a:endParaRPr>
          </a:p>
        </p:txBody>
      </p:sp>
      <p:grpSp>
        <p:nvGrpSpPr>
          <p:cNvPr id="2" name="组合 3"/>
          <p:cNvGrpSpPr/>
          <p:nvPr/>
        </p:nvGrpSpPr>
        <p:grpSpPr>
          <a:xfrm>
            <a:off x="0" y="6783917"/>
            <a:ext cx="9144000" cy="74083"/>
            <a:chOff x="0" y="5087938"/>
            <a:chExt cx="9144000" cy="55562"/>
          </a:xfrm>
        </p:grpSpPr>
        <p:pic>
          <p:nvPicPr>
            <p:cNvPr id="5" name="Picture 2" descr="E:\01 日常工作\10 多媒体\PPT内部汇报用模板\红条.jpg"/>
            <p:cNvPicPr>
              <a:picLocks noChangeAspect="1" noChangeArrowheads="1"/>
            </p:cNvPicPr>
            <p:nvPr userDrawn="1"/>
          </p:nvPicPr>
          <p:blipFill>
            <a:blip r:embed="rId21" cstate="print"/>
            <a:srcRect r="5813"/>
            <a:stretch>
              <a:fillRect/>
            </a:stretch>
          </p:blipFill>
          <p:spPr bwMode="auto">
            <a:xfrm>
              <a:off x="0" y="5087938"/>
              <a:ext cx="8616950" cy="55562"/>
            </a:xfrm>
            <a:prstGeom prst="rect">
              <a:avLst/>
            </a:prstGeom>
            <a:noFill/>
          </p:spPr>
        </p:pic>
        <p:pic>
          <p:nvPicPr>
            <p:cNvPr id="6" name="Picture 2" descr="E:\01 日常工作\10 多媒体\PPT内部汇报用模板\红条.jpg"/>
            <p:cNvPicPr>
              <a:picLocks noChangeAspect="1" noChangeArrowheads="1"/>
            </p:cNvPicPr>
            <p:nvPr userDrawn="1"/>
          </p:nvPicPr>
          <p:blipFill>
            <a:blip r:embed="rId21" cstate="print"/>
            <a:srcRect r="5813"/>
            <a:stretch>
              <a:fillRect/>
            </a:stretch>
          </p:blipFill>
          <p:spPr bwMode="auto">
            <a:xfrm>
              <a:off x="527050" y="5087938"/>
              <a:ext cx="8616950" cy="55562"/>
            </a:xfrm>
            <a:prstGeom prst="rect">
              <a:avLst/>
            </a:prstGeom>
            <a:noFill/>
          </p:spPr>
        </p:pic>
      </p:grpSp>
      <p:pic>
        <p:nvPicPr>
          <p:cNvPr id="7" name="Picture 2" descr="C:\Users\z00124665\Desktop\Operational Guide for Background Panels of the Enterprise Business Group.WMF"/>
          <p:cNvPicPr>
            <a:picLocks noChangeAspect="1" noChangeArrowheads="1"/>
          </p:cNvPicPr>
          <p:nvPr/>
        </p:nvPicPr>
        <p:blipFill>
          <a:blip r:embed="rId22" cstate="print"/>
          <a:srcRect/>
          <a:stretch>
            <a:fillRect/>
          </a:stretch>
        </p:blipFill>
        <p:spPr bwMode="auto">
          <a:xfrm>
            <a:off x="6571622" y="231776"/>
            <a:ext cx="2238210" cy="135704"/>
          </a:xfrm>
          <a:prstGeom prst="rect">
            <a:avLst/>
          </a:prstGeom>
          <a:noFill/>
        </p:spPr>
      </p:pic>
      <p:pic>
        <p:nvPicPr>
          <p:cNvPr id="8" name="Picture 2" descr="C:\Users\z00124665\Desktop\HW LOGO(横版）.png"/>
          <p:cNvPicPr>
            <a:picLocks noChangeAspect="1" noChangeArrowheads="1"/>
          </p:cNvPicPr>
          <p:nvPr/>
        </p:nvPicPr>
        <p:blipFill>
          <a:blip r:embed="rId23" cstate="screen"/>
          <a:srcRect/>
          <a:stretch>
            <a:fillRect/>
          </a:stretch>
        </p:blipFill>
        <p:spPr bwMode="auto">
          <a:xfrm>
            <a:off x="7566415" y="6250583"/>
            <a:ext cx="1250151" cy="406032"/>
          </a:xfrm>
          <a:prstGeom prst="rect">
            <a:avLst/>
          </a:prstGeom>
          <a:noFill/>
        </p:spPr>
      </p:pic>
      <p:sp>
        <p:nvSpPr>
          <p:cNvPr id="9" name="Rectangle 5"/>
          <p:cNvSpPr>
            <a:spLocks noChangeArrowheads="1"/>
          </p:cNvSpPr>
          <p:nvPr/>
        </p:nvSpPr>
        <p:spPr bwMode="auto">
          <a:xfrm>
            <a:off x="3040535" y="6500765"/>
            <a:ext cx="272055" cy="261257"/>
          </a:xfrm>
          <a:prstGeom prst="rect">
            <a:avLst/>
          </a:prstGeom>
          <a:noFill/>
          <a:ln w="9525">
            <a:noFill/>
            <a:miter lim="800000"/>
            <a:headEnd/>
            <a:tailEnd/>
          </a:ln>
        </p:spPr>
        <p:txBody>
          <a:bodyPr lIns="0" tIns="0" rIns="0" bIns="0"/>
          <a:lstStyle/>
          <a:p>
            <a:pPr eaLnBrk="0" hangingPunct="0">
              <a:lnSpc>
                <a:spcPct val="85000"/>
              </a:lnSpc>
              <a:defRPr/>
            </a:pPr>
            <a:fld id="{F350CB96-EF0E-44F1-90D2-2D2DCEB1810F}" type="slidenum">
              <a:rPr lang="de-DE" altLang="zh-CN" sz="900" smtClean="0">
                <a:solidFill>
                  <a:srgbClr val="FFFFFF">
                    <a:lumMod val="65000"/>
                  </a:srgbClr>
                </a:solidFill>
                <a:latin typeface="FrutigerNext LT Medium"/>
                <a:ea typeface="华文细黑"/>
              </a:rPr>
              <a:pPr eaLnBrk="0" hangingPunct="0">
                <a:lnSpc>
                  <a:spcPct val="85000"/>
                </a:lnSpc>
                <a:defRPr/>
              </a:pPr>
              <a:t>‹#›</a:t>
            </a:fld>
            <a:endParaRPr lang="en-GB" altLang="zh-CN" sz="900" dirty="0">
              <a:solidFill>
                <a:srgbClr val="FFFFFF">
                  <a:lumMod val="65000"/>
                </a:srgbClr>
              </a:solidFill>
              <a:latin typeface="FrutigerNext LT Medium"/>
              <a:ea typeface="华文细黑"/>
            </a:endParaRPr>
          </a:p>
        </p:txBody>
      </p:sp>
      <p:pic>
        <p:nvPicPr>
          <p:cNvPr id="10" name="Picture 2" descr="C:\Users\z00124665\Desktop\图形1.wmf"/>
          <p:cNvPicPr>
            <a:picLocks noChangeAspect="1" noChangeArrowheads="1"/>
          </p:cNvPicPr>
          <p:nvPr/>
        </p:nvPicPr>
        <p:blipFill>
          <a:blip r:embed="rId24" cstate="print"/>
          <a:srcRect/>
          <a:stretch>
            <a:fillRect/>
          </a:stretch>
        </p:blipFill>
        <p:spPr bwMode="auto">
          <a:xfrm>
            <a:off x="322266" y="6482946"/>
            <a:ext cx="2655887" cy="161289"/>
          </a:xfrm>
          <a:prstGeom prst="rect">
            <a:avLst/>
          </a:prstGeom>
          <a:noFill/>
        </p:spPr>
      </p:pic>
    </p:spTree>
  </p:cSld>
  <p:clrMap bg1="lt1" tx1="dk1" bg2="lt2" tx2="dk2" accent1="accent1" accent2="accent2" accent3="accent3" accent4="accent4" accent5="accent5" accent6="accent6" hlink="hlink" folHlink="folHlink"/>
  <p:sldLayoutIdLst>
    <p:sldLayoutId id="2147483762" r:id="rId1"/>
    <p:sldLayoutId id="2147483763" r:id="rId2"/>
    <p:sldLayoutId id="2147483764" r:id="rId3"/>
    <p:sldLayoutId id="2147483765" r:id="rId4"/>
    <p:sldLayoutId id="2147483766" r:id="rId5"/>
    <p:sldLayoutId id="2147483767" r:id="rId6"/>
    <p:sldLayoutId id="2147483768" r:id="rId7"/>
    <p:sldLayoutId id="2147483769" r:id="rId8"/>
    <p:sldLayoutId id="2147483770" r:id="rId9"/>
    <p:sldLayoutId id="2147483771" r:id="rId10"/>
    <p:sldLayoutId id="2147483772" r:id="rId11"/>
    <p:sldLayoutId id="2147483773" r:id="rId12"/>
    <p:sldLayoutId id="2147483774" r:id="rId13"/>
    <p:sldLayoutId id="2147483775" r:id="rId14"/>
    <p:sldLayoutId id="2147483776" r:id="rId15"/>
    <p:sldLayoutId id="2147483777" r:id="rId16"/>
    <p:sldLayoutId id="2147483778" r:id="rId17"/>
    <p:sldLayoutId id="2147483779" r:id="rId18"/>
    <p:sldLayoutId id="2147483780" r:id="rId19"/>
  </p:sldLayoutIdLst>
  <p:transition advClick="0" advTm="8000">
    <p:fade thruBlk="1"/>
  </p:transition>
  <p:timing>
    <p:tnLst>
      <p:par>
        <p:cTn id="1" dur="indefinite" restart="never" nodeType="tmRoot"/>
      </p:par>
    </p:tnLst>
  </p:timing>
  <p:hf hdr="0" ftr="0" dt="0"/>
  <p:txStyles>
    <p:titleStyle>
      <a:lvl1pPr algn="l" rtl="0" eaLnBrk="1" fontAlgn="base" hangingPunct="1">
        <a:spcBef>
          <a:spcPct val="0"/>
        </a:spcBef>
        <a:spcAft>
          <a:spcPct val="0"/>
        </a:spcAft>
        <a:defRPr sz="3200" b="1">
          <a:solidFill>
            <a:srgbClr val="990000"/>
          </a:solidFill>
          <a:latin typeface="FrutigerNext LT Medium" pitchFamily="34" charset="0"/>
          <a:ea typeface="黑体" pitchFamily="49" charset="-122"/>
          <a:cs typeface="+mj-cs"/>
        </a:defRPr>
      </a:lvl1pPr>
      <a:lvl2pPr algn="l" rtl="0" eaLnBrk="1" fontAlgn="base" hangingPunct="1">
        <a:spcBef>
          <a:spcPct val="0"/>
        </a:spcBef>
        <a:spcAft>
          <a:spcPct val="0"/>
        </a:spcAft>
        <a:defRPr sz="3200" b="1">
          <a:solidFill>
            <a:srgbClr val="990000"/>
          </a:solidFill>
          <a:latin typeface="FrutigerNext LT Medium" pitchFamily="34" charset="0"/>
          <a:ea typeface="黑体" pitchFamily="49" charset="-122"/>
          <a:cs typeface="宋体" charset="-122"/>
        </a:defRPr>
      </a:lvl2pPr>
      <a:lvl3pPr algn="l" rtl="0" eaLnBrk="1" fontAlgn="base" hangingPunct="1">
        <a:spcBef>
          <a:spcPct val="0"/>
        </a:spcBef>
        <a:spcAft>
          <a:spcPct val="0"/>
        </a:spcAft>
        <a:defRPr sz="3200" b="1">
          <a:solidFill>
            <a:srgbClr val="990000"/>
          </a:solidFill>
          <a:latin typeface="FrutigerNext LT Medium" pitchFamily="34" charset="0"/>
          <a:ea typeface="黑体" pitchFamily="49" charset="-122"/>
          <a:cs typeface="宋体" charset="-122"/>
        </a:defRPr>
      </a:lvl3pPr>
      <a:lvl4pPr algn="l" rtl="0" eaLnBrk="1" fontAlgn="base" hangingPunct="1">
        <a:spcBef>
          <a:spcPct val="0"/>
        </a:spcBef>
        <a:spcAft>
          <a:spcPct val="0"/>
        </a:spcAft>
        <a:defRPr sz="3200" b="1">
          <a:solidFill>
            <a:srgbClr val="990000"/>
          </a:solidFill>
          <a:latin typeface="FrutigerNext LT Medium" pitchFamily="34" charset="0"/>
          <a:ea typeface="黑体" pitchFamily="49" charset="-122"/>
          <a:cs typeface="宋体" charset="-122"/>
        </a:defRPr>
      </a:lvl4pPr>
      <a:lvl5pPr algn="l" rtl="0" eaLnBrk="1" fontAlgn="base" hangingPunct="1">
        <a:spcBef>
          <a:spcPct val="0"/>
        </a:spcBef>
        <a:spcAft>
          <a:spcPct val="0"/>
        </a:spcAft>
        <a:defRPr sz="3200" b="1">
          <a:solidFill>
            <a:srgbClr val="990000"/>
          </a:solidFill>
          <a:latin typeface="FrutigerNext LT Medium" pitchFamily="34" charset="0"/>
          <a:ea typeface="黑体" pitchFamily="49" charset="-122"/>
          <a:cs typeface="宋体" charset="-122"/>
        </a:defRPr>
      </a:lvl5pPr>
      <a:lvl6pPr marL="457200"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宋体" charset="-122"/>
        </a:defRPr>
      </a:lvl6pPr>
      <a:lvl7pPr marL="914400"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宋体" charset="-122"/>
        </a:defRPr>
      </a:lvl7pPr>
      <a:lvl8pPr marL="1371600"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宋体" charset="-122"/>
        </a:defRPr>
      </a:lvl8pPr>
      <a:lvl9pPr marL="1828800"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宋体" charset="-122"/>
        </a:defRPr>
      </a:lvl9pPr>
    </p:titleStyle>
    <p:bodyStyle>
      <a:lvl1pPr marL="342900" indent="-342900" algn="l" rtl="0" eaLnBrk="1" fontAlgn="base" hangingPunct="1">
        <a:lnSpc>
          <a:spcPct val="140000"/>
        </a:lnSpc>
        <a:spcBef>
          <a:spcPct val="0"/>
        </a:spcBef>
        <a:spcAft>
          <a:spcPct val="0"/>
        </a:spcAft>
        <a:buClr>
          <a:srgbClr val="808080"/>
        </a:buClr>
        <a:buSzPct val="60000"/>
        <a:buFont typeface="Wingdings" pitchFamily="2" charset="2"/>
        <a:buChar char="l"/>
        <a:defRPr sz="2400" b="1">
          <a:solidFill>
            <a:schemeClr val="bg1"/>
          </a:solidFill>
          <a:latin typeface="FrutigerNext LT Regular" pitchFamily="34" charset="0"/>
          <a:ea typeface="黑体" pitchFamily="49" charset="-122"/>
          <a:cs typeface="+mn-cs"/>
        </a:defRPr>
      </a:lvl1pPr>
      <a:lvl2pPr marL="742950" indent="-285750" algn="l" rtl="0" eaLnBrk="1" fontAlgn="base" hangingPunct="1">
        <a:lnSpc>
          <a:spcPct val="140000"/>
        </a:lnSpc>
        <a:spcBef>
          <a:spcPct val="0"/>
        </a:spcBef>
        <a:spcAft>
          <a:spcPct val="0"/>
        </a:spcAft>
        <a:buSzPct val="50000"/>
        <a:buFont typeface="Wingdings" pitchFamily="2" charset="2"/>
        <a:buChar char="p"/>
        <a:defRPr>
          <a:solidFill>
            <a:schemeClr val="bg1"/>
          </a:solidFill>
          <a:latin typeface="+mn-lt"/>
          <a:ea typeface="+mn-ea"/>
          <a:cs typeface="+mn-cs"/>
        </a:defRPr>
      </a:lvl2pPr>
      <a:lvl3pPr marL="1143000" indent="-228600" algn="l" rtl="0" eaLnBrk="1" fontAlgn="base" hangingPunct="1">
        <a:lnSpc>
          <a:spcPct val="140000"/>
        </a:lnSpc>
        <a:spcBef>
          <a:spcPct val="0"/>
        </a:spcBef>
        <a:spcAft>
          <a:spcPct val="0"/>
        </a:spcAft>
        <a:buSzPct val="50000"/>
        <a:buFont typeface="Wingdings" pitchFamily="2" charset="2"/>
        <a:buChar char="n"/>
        <a:defRPr sz="1600">
          <a:solidFill>
            <a:schemeClr val="bg1"/>
          </a:solidFill>
          <a:latin typeface="FrutigerNext LT Regular" pitchFamily="34" charset="0"/>
          <a:ea typeface="+mn-ea"/>
          <a:cs typeface="+mn-cs"/>
        </a:defRPr>
      </a:lvl3pPr>
      <a:lvl4pPr marL="1600200" indent="-228600" algn="l" rtl="0" eaLnBrk="1" fontAlgn="base" hangingPunct="1">
        <a:lnSpc>
          <a:spcPct val="140000"/>
        </a:lnSpc>
        <a:spcBef>
          <a:spcPct val="0"/>
        </a:spcBef>
        <a:spcAft>
          <a:spcPct val="0"/>
        </a:spcAft>
        <a:buChar char="–"/>
        <a:defRPr sz="1400">
          <a:solidFill>
            <a:schemeClr val="bg1"/>
          </a:solidFill>
          <a:latin typeface="FrutigerNext LT Regular" pitchFamily="34" charset="0"/>
          <a:ea typeface="+mn-ea"/>
          <a:cs typeface="+mn-cs"/>
        </a:defRPr>
      </a:lvl4pPr>
      <a:lvl5pPr marL="2057400" indent="-228600" algn="l" rtl="0" eaLnBrk="1" fontAlgn="base" hangingPunct="1">
        <a:lnSpc>
          <a:spcPct val="140000"/>
        </a:lnSpc>
        <a:spcBef>
          <a:spcPct val="0"/>
        </a:spcBef>
        <a:spcAft>
          <a:spcPct val="0"/>
        </a:spcAft>
        <a:buFont typeface="Arial" pitchFamily="34" charset="0"/>
        <a:buChar char="~"/>
        <a:defRPr sz="1200">
          <a:solidFill>
            <a:schemeClr val="bg1"/>
          </a:solidFill>
          <a:latin typeface="FrutigerNext LT Regular" pitchFamily="34" charset="0"/>
          <a:ea typeface="+mn-ea"/>
          <a:cs typeface="+mn-cs"/>
        </a:defRPr>
      </a:lvl5pPr>
      <a:lvl6pPr marL="2514600" indent="-228600" algn="l" rtl="0" eaLnBrk="1" fontAlgn="base" hangingPunct="1">
        <a:spcBef>
          <a:spcPct val="20000"/>
        </a:spcBef>
        <a:spcAft>
          <a:spcPct val="0"/>
        </a:spcAft>
        <a:buFont typeface="Arial" charset="0"/>
        <a:buChar char="~"/>
        <a:defRPr sz="1600">
          <a:solidFill>
            <a:schemeClr val="tx1"/>
          </a:solidFill>
          <a:latin typeface="+mn-lt"/>
          <a:ea typeface="+mn-ea"/>
          <a:cs typeface="+mn-cs"/>
        </a:defRPr>
      </a:lvl6pPr>
      <a:lvl7pPr marL="2971800" indent="-228600" algn="l" rtl="0" eaLnBrk="1" fontAlgn="base" hangingPunct="1">
        <a:spcBef>
          <a:spcPct val="20000"/>
        </a:spcBef>
        <a:spcAft>
          <a:spcPct val="0"/>
        </a:spcAft>
        <a:buFont typeface="Arial" charset="0"/>
        <a:buChar char="~"/>
        <a:defRPr sz="1600">
          <a:solidFill>
            <a:schemeClr val="tx1"/>
          </a:solidFill>
          <a:latin typeface="+mn-lt"/>
          <a:ea typeface="+mn-ea"/>
          <a:cs typeface="+mn-cs"/>
        </a:defRPr>
      </a:lvl7pPr>
      <a:lvl8pPr marL="3429000" indent="-228600" algn="l" rtl="0" eaLnBrk="1" fontAlgn="base" hangingPunct="1">
        <a:spcBef>
          <a:spcPct val="20000"/>
        </a:spcBef>
        <a:spcAft>
          <a:spcPct val="0"/>
        </a:spcAft>
        <a:buFont typeface="Arial" charset="0"/>
        <a:buChar char="~"/>
        <a:defRPr sz="1600">
          <a:solidFill>
            <a:schemeClr val="tx1"/>
          </a:solidFill>
          <a:latin typeface="+mn-lt"/>
          <a:ea typeface="+mn-ea"/>
          <a:cs typeface="+mn-cs"/>
        </a:defRPr>
      </a:lvl8pPr>
      <a:lvl9pPr marL="3886200" indent="-228600" algn="l" rtl="0" eaLnBrk="1" fontAlgn="base" hangingPunct="1">
        <a:spcBef>
          <a:spcPct val="20000"/>
        </a:spcBef>
        <a:spcAft>
          <a:spcPct val="0"/>
        </a:spcAft>
        <a:buFont typeface="Arial" charset="0"/>
        <a:buChar char="~"/>
        <a:defRPr sz="16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8" name="矩形 7"/>
          <p:cNvSpPr/>
          <p:nvPr/>
        </p:nvSpPr>
        <p:spPr bwMode="auto">
          <a:xfrm>
            <a:off x="2" y="4"/>
            <a:ext cx="9143999" cy="6857999"/>
          </a:xfrm>
          <a:prstGeom prst="rect">
            <a:avLst/>
          </a:prstGeom>
          <a:solidFill>
            <a:schemeClr val="bg1">
              <a:lumMod val="95000"/>
            </a:schemeClr>
          </a:solidFill>
          <a:ln>
            <a:noFill/>
          </a:ln>
          <a:effectLst/>
          <a:extLst>
            <a:ext uri="{91240B29-F687-4F45-9708-019B960494DF}">
              <a14:hiddenLine xmlns=""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a:buClr>
                <a:srgbClr val="CC9900"/>
              </a:buClr>
              <a:buFont typeface="Wingdings" pitchFamily="2" charset="2"/>
              <a:buChar char="n"/>
            </a:pPr>
            <a:endParaRPr lang="zh-CN" altLang="en-US" smtClean="0">
              <a:solidFill>
                <a:srgbClr val="000000"/>
              </a:solidFill>
              <a:latin typeface="Arial" charset="0"/>
              <a:ea typeface="宋体" charset="-122"/>
            </a:endParaRPr>
          </a:p>
        </p:txBody>
      </p:sp>
      <p:pic>
        <p:nvPicPr>
          <p:cNvPr id="15" name="Picture 104" descr="PPT胶片内页元素-16比9-内页灰条"/>
          <p:cNvPicPr>
            <a:picLocks noChangeAspect="1" noChangeArrowheads="1"/>
          </p:cNvPicPr>
          <p:nvPr/>
        </p:nvPicPr>
        <p:blipFill>
          <a:blip r:embed="rId17" cstate="print">
            <a:extLst>
              <a:ext uri="{28A0092B-C50C-407E-A947-70E740481C1C}">
                <a14:useLocalDpi xmlns="" xmlns:a14="http://schemas.microsoft.com/office/drawing/2010/main" val="0"/>
              </a:ext>
            </a:extLst>
          </a:blip>
          <a:srcRect/>
          <a:stretch>
            <a:fillRect/>
          </a:stretch>
        </p:blipFill>
        <p:spPr bwMode="auto">
          <a:xfrm>
            <a:off x="0" y="6226430"/>
            <a:ext cx="9144000" cy="63349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16" name="Picture 101" descr="图片3副本"/>
          <p:cNvPicPr>
            <a:picLocks noChangeAspect="1" noChangeArrowheads="1"/>
          </p:cNvPicPr>
          <p:nvPr/>
        </p:nvPicPr>
        <p:blipFill>
          <a:blip r:embed="rId18" cstate="print">
            <a:extLst>
              <a:ext uri="{28A0092B-C50C-407E-A947-70E740481C1C}">
                <a14:useLocalDpi xmlns="" xmlns:a14="http://schemas.microsoft.com/office/drawing/2010/main" val="0"/>
              </a:ext>
            </a:extLst>
          </a:blip>
          <a:srcRect/>
          <a:stretch>
            <a:fillRect/>
          </a:stretch>
        </p:blipFill>
        <p:spPr bwMode="auto">
          <a:xfrm>
            <a:off x="7637663" y="6394709"/>
            <a:ext cx="971676" cy="30801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17" name="Text Box 8"/>
          <p:cNvSpPr txBox="1">
            <a:spLocks noChangeArrowheads="1"/>
          </p:cNvSpPr>
          <p:nvPr/>
        </p:nvSpPr>
        <p:spPr bwMode="auto">
          <a:xfrm>
            <a:off x="504828" y="6504278"/>
            <a:ext cx="1744813" cy="123111"/>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lIns="0" tIns="0" rIns="80114" bIns="0">
            <a:spAutoFit/>
          </a:bodyPr>
          <a:lstStyle>
            <a:lvl1pPr defTabSz="801688" eaLnBrk="0" hangingPunct="0">
              <a:defRPr>
                <a:solidFill>
                  <a:schemeClr val="tx1"/>
                </a:solidFill>
                <a:latin typeface="Calibri" pitchFamily="34" charset="0"/>
                <a:ea typeface="宋体" pitchFamily="2" charset="-122"/>
              </a:defRPr>
            </a:lvl1pPr>
            <a:lvl2pPr marL="742950" indent="-285750" defTabSz="801688" eaLnBrk="0" hangingPunct="0">
              <a:defRPr>
                <a:solidFill>
                  <a:schemeClr val="tx1"/>
                </a:solidFill>
                <a:latin typeface="Calibri" pitchFamily="34" charset="0"/>
                <a:ea typeface="宋体" pitchFamily="2" charset="-122"/>
              </a:defRPr>
            </a:lvl2pPr>
            <a:lvl3pPr marL="1143000" indent="-228600" defTabSz="801688" eaLnBrk="0" hangingPunct="0">
              <a:defRPr>
                <a:solidFill>
                  <a:schemeClr val="tx1"/>
                </a:solidFill>
                <a:latin typeface="Calibri" pitchFamily="34" charset="0"/>
                <a:ea typeface="宋体" pitchFamily="2" charset="-122"/>
              </a:defRPr>
            </a:lvl3pPr>
            <a:lvl4pPr marL="1600200" indent="-228600" defTabSz="801688" eaLnBrk="0" hangingPunct="0">
              <a:defRPr>
                <a:solidFill>
                  <a:schemeClr val="tx1"/>
                </a:solidFill>
                <a:latin typeface="Calibri" pitchFamily="34" charset="0"/>
                <a:ea typeface="宋体" pitchFamily="2" charset="-122"/>
              </a:defRPr>
            </a:lvl4pPr>
            <a:lvl5pPr marL="2057400" indent="-228600" defTabSz="801688" eaLnBrk="0" hangingPunct="0">
              <a:defRPr>
                <a:solidFill>
                  <a:schemeClr val="tx1"/>
                </a:solidFill>
                <a:latin typeface="Calibri" pitchFamily="34" charset="0"/>
                <a:ea typeface="宋体" pitchFamily="2" charset="-122"/>
              </a:defRPr>
            </a:lvl5pPr>
            <a:lvl6pPr marL="2514600" indent="-228600" defTabSz="801688"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801688"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801688"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801688" eaLnBrk="0" fontAlgn="base" hangingPunct="0">
              <a:spcBef>
                <a:spcPct val="0"/>
              </a:spcBef>
              <a:spcAft>
                <a:spcPct val="0"/>
              </a:spcAft>
              <a:defRPr>
                <a:solidFill>
                  <a:schemeClr val="tx1"/>
                </a:solidFill>
                <a:latin typeface="Calibri" pitchFamily="34" charset="0"/>
                <a:ea typeface="宋体" pitchFamily="2" charset="-122"/>
              </a:defRPr>
            </a:lvl9pPr>
          </a:lstStyle>
          <a:p>
            <a:pPr>
              <a:defRPr/>
            </a:pPr>
            <a:r>
              <a:rPr lang="en-US" altLang="zh-CN" sz="800" dirty="0" smtClean="0">
                <a:solidFill>
                  <a:srgbClr val="000000"/>
                </a:solidFill>
                <a:latin typeface="FrutigerNext LT Bold" pitchFamily="34" charset="0"/>
                <a:ea typeface="MS PGothic" pitchFamily="34" charset="-128"/>
              </a:rPr>
              <a:t>HUAWEI TECHNOLOGIES CO., LTD.</a:t>
            </a:r>
          </a:p>
        </p:txBody>
      </p:sp>
      <p:sp>
        <p:nvSpPr>
          <p:cNvPr id="18" name="Rectangle 21"/>
          <p:cNvSpPr>
            <a:spLocks noChangeArrowheads="1"/>
          </p:cNvSpPr>
          <p:nvPr/>
        </p:nvSpPr>
        <p:spPr bwMode="auto">
          <a:xfrm>
            <a:off x="3853364" y="6504278"/>
            <a:ext cx="1149178" cy="123111"/>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lgn="ctr">
                <a:solidFill>
                  <a:schemeClr val="tx1"/>
                </a:solidFill>
                <a:miter lim="800000"/>
                <a:headEnd/>
                <a:tailEnd/>
              </a14:hiddenLine>
            </a:ext>
            <a:ext uri="{AF507438-7753-43E0-B8FC-AC1667EBCBE1}">
              <a14:hiddenEffects xmlns="" xmlns:a14="http://schemas.microsoft.com/office/drawing/2010/main">
                <a:effectLst>
                  <a:outerShdw dist="35921" dir="2700000" algn="ctr" rotWithShape="0">
                    <a:srgbClr val="808080"/>
                  </a:outerShdw>
                </a:effectLst>
              </a14:hiddenEffects>
            </a:ext>
          </a:extLst>
        </p:spPr>
        <p:txBody>
          <a:bodyPr wrap="none" lIns="80082" tIns="0" rIns="80082" bIns="0">
            <a:spAutoFit/>
          </a:bodyPr>
          <a:lstStyle/>
          <a:p>
            <a:pPr defTabSz="801688" eaLnBrk="0" hangingPunct="0"/>
            <a:r>
              <a:rPr lang="en-US" altLang="zh-CN" sz="800" dirty="0">
                <a:solidFill>
                  <a:srgbClr val="000000"/>
                </a:solidFill>
                <a:latin typeface="FrutigerNext LT Bold" pitchFamily="34" charset="0"/>
                <a:ea typeface="ＭＳ Ｐゴシック" pitchFamily="34" charset="-128"/>
              </a:rPr>
              <a:t>Huawei Confidential </a:t>
            </a:r>
          </a:p>
        </p:txBody>
      </p:sp>
      <p:sp>
        <p:nvSpPr>
          <p:cNvPr id="19" name="Rectangle 5"/>
          <p:cNvSpPr>
            <a:spLocks noChangeArrowheads="1"/>
          </p:cNvSpPr>
          <p:nvPr/>
        </p:nvSpPr>
        <p:spPr bwMode="auto">
          <a:xfrm>
            <a:off x="6363528" y="6504264"/>
            <a:ext cx="2098154" cy="34133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0" tIns="0" rIns="0" bIns="0"/>
          <a:lstStyle/>
          <a:p>
            <a:pPr eaLnBrk="0" hangingPunct="0">
              <a:lnSpc>
                <a:spcPct val="85000"/>
              </a:lnSpc>
            </a:pPr>
            <a:r>
              <a:rPr lang="de-DE" altLang="zh-CN" sz="800" dirty="0">
                <a:solidFill>
                  <a:srgbClr val="000000"/>
                </a:solidFill>
                <a:latin typeface="FrutigerNext LT Bold" pitchFamily="34" charset="0"/>
                <a:ea typeface="ＭＳ Ｐゴシック" pitchFamily="34" charset="-128"/>
              </a:rPr>
              <a:t>Page </a:t>
            </a:r>
            <a:fld id="{D186A68E-6AAB-4CA5-B401-16AD87CA962D}" type="slidenum">
              <a:rPr lang="de-DE" altLang="zh-CN" sz="800">
                <a:solidFill>
                  <a:srgbClr val="000000"/>
                </a:solidFill>
                <a:latin typeface="FrutigerNext LT Bold" pitchFamily="34" charset="0"/>
                <a:ea typeface="ＭＳ Ｐゴシック" pitchFamily="34" charset="-128"/>
              </a:rPr>
              <a:pPr eaLnBrk="0" hangingPunct="0">
                <a:lnSpc>
                  <a:spcPct val="85000"/>
                </a:lnSpc>
              </a:pPr>
              <a:t>‹#›</a:t>
            </a:fld>
            <a:endParaRPr lang="en-GB" altLang="zh-CN" sz="800" dirty="0">
              <a:solidFill>
                <a:srgbClr val="000000"/>
              </a:solidFill>
              <a:latin typeface="FrutigerNext LT Bold" pitchFamily="34" charset="0"/>
              <a:ea typeface="ＭＳ Ｐゴシック" pitchFamily="34" charset="-128"/>
            </a:endParaRPr>
          </a:p>
        </p:txBody>
      </p:sp>
    </p:spTree>
    <p:extLst>
      <p:ext uri="{BB962C8B-B14F-4D97-AF65-F5344CB8AC3E}">
        <p14:creationId xmlns="" xmlns:p14="http://schemas.microsoft.com/office/powerpoint/2010/main" val="3827411030"/>
      </p:ext>
    </p:extLst>
  </p:cSld>
  <p:clrMap bg1="lt1" tx1="dk1" bg2="lt2" tx2="dk2" accent1="accent1" accent2="accent2" accent3="accent3" accent4="accent4" accent5="accent5" accent6="accent6" hlink="hlink" folHlink="folHlink"/>
  <p:sldLayoutIdLst>
    <p:sldLayoutId id="2147483782" r:id="rId1"/>
    <p:sldLayoutId id="2147483783" r:id="rId2"/>
    <p:sldLayoutId id="2147483784" r:id="rId3"/>
    <p:sldLayoutId id="2147483785" r:id="rId4"/>
    <p:sldLayoutId id="2147483786" r:id="rId5"/>
    <p:sldLayoutId id="2147483787" r:id="rId6"/>
    <p:sldLayoutId id="2147483788" r:id="rId7"/>
    <p:sldLayoutId id="2147483789" r:id="rId8"/>
    <p:sldLayoutId id="2147483790" r:id="rId9"/>
    <p:sldLayoutId id="2147483791" r:id="rId10"/>
    <p:sldLayoutId id="2147483792" r:id="rId11"/>
    <p:sldLayoutId id="2147483793" r:id="rId12"/>
    <p:sldLayoutId id="2147483794" r:id="rId13"/>
    <p:sldLayoutId id="2147483795" r:id="rId14"/>
    <p:sldLayoutId id="2147483796" r:id="rId15"/>
  </p:sldLayoutIdLst>
  <p:transition advClick="0" advTm="8000">
    <p:fade thruBlk="1"/>
  </p:transition>
  <p:timing>
    <p:tnLst>
      <p:par>
        <p:cTn id="1" dur="indefinite" restart="never" nodeType="tmRoot"/>
      </p:par>
    </p:tnLst>
  </p:timing>
  <p:hf hdr="0" ftr="0" dt="0"/>
  <p:txStyles>
    <p:titleStyle>
      <a:lvl1pPr algn="l" rtl="0" eaLnBrk="1" fontAlgn="base" hangingPunct="1">
        <a:spcBef>
          <a:spcPct val="0"/>
        </a:spcBef>
        <a:spcAft>
          <a:spcPct val="0"/>
        </a:spcAft>
        <a:defRPr sz="3200" b="1">
          <a:solidFill>
            <a:srgbClr val="990000"/>
          </a:solidFill>
          <a:latin typeface="FrutigerNext LT Medium" pitchFamily="34" charset="0"/>
          <a:ea typeface="黑体" pitchFamily="49" charset="-122"/>
          <a:cs typeface="+mj-cs"/>
        </a:defRPr>
      </a:lvl1pPr>
      <a:lvl2pPr algn="l" rtl="0" eaLnBrk="1" fontAlgn="base" hangingPunct="1">
        <a:spcBef>
          <a:spcPct val="0"/>
        </a:spcBef>
        <a:spcAft>
          <a:spcPct val="0"/>
        </a:spcAft>
        <a:defRPr sz="2800" b="1">
          <a:solidFill>
            <a:srgbClr val="990000"/>
          </a:solidFill>
          <a:latin typeface="FrutigerNext LT Medium" pitchFamily="34" charset="0"/>
          <a:ea typeface="黑体" pitchFamily="49" charset="-122"/>
          <a:cs typeface="宋体" charset="-122"/>
        </a:defRPr>
      </a:lvl2pPr>
      <a:lvl3pPr algn="l" rtl="0" eaLnBrk="1" fontAlgn="base" hangingPunct="1">
        <a:spcBef>
          <a:spcPct val="0"/>
        </a:spcBef>
        <a:spcAft>
          <a:spcPct val="0"/>
        </a:spcAft>
        <a:defRPr sz="2800" b="1">
          <a:solidFill>
            <a:srgbClr val="990000"/>
          </a:solidFill>
          <a:latin typeface="FrutigerNext LT Medium" pitchFamily="34" charset="0"/>
          <a:ea typeface="黑体" pitchFamily="49" charset="-122"/>
          <a:cs typeface="宋体" charset="-122"/>
        </a:defRPr>
      </a:lvl3pPr>
      <a:lvl4pPr algn="l" rtl="0" eaLnBrk="1" fontAlgn="base" hangingPunct="1">
        <a:spcBef>
          <a:spcPct val="0"/>
        </a:spcBef>
        <a:spcAft>
          <a:spcPct val="0"/>
        </a:spcAft>
        <a:defRPr sz="2800" b="1">
          <a:solidFill>
            <a:srgbClr val="990000"/>
          </a:solidFill>
          <a:latin typeface="FrutigerNext LT Medium" pitchFamily="34" charset="0"/>
          <a:ea typeface="黑体" pitchFamily="49" charset="-122"/>
          <a:cs typeface="宋体" charset="-122"/>
        </a:defRPr>
      </a:lvl4pPr>
      <a:lvl5pPr algn="l" rtl="0" eaLnBrk="1" fontAlgn="base" hangingPunct="1">
        <a:spcBef>
          <a:spcPct val="0"/>
        </a:spcBef>
        <a:spcAft>
          <a:spcPct val="0"/>
        </a:spcAft>
        <a:defRPr sz="2800" b="1">
          <a:solidFill>
            <a:srgbClr val="990000"/>
          </a:solidFill>
          <a:latin typeface="FrutigerNext LT Medium" pitchFamily="34" charset="0"/>
          <a:ea typeface="黑体" pitchFamily="49" charset="-122"/>
          <a:cs typeface="宋体" charset="-122"/>
        </a:defRPr>
      </a:lvl5pPr>
      <a:lvl6pPr marL="457200"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宋体" charset="-122"/>
        </a:defRPr>
      </a:lvl6pPr>
      <a:lvl7pPr marL="914400"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宋体" charset="-122"/>
        </a:defRPr>
      </a:lvl7pPr>
      <a:lvl8pPr marL="1371600"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宋体" charset="-122"/>
        </a:defRPr>
      </a:lvl8pPr>
      <a:lvl9pPr marL="1828800"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宋体" charset="-122"/>
        </a:defRPr>
      </a:lvl9pPr>
    </p:titleStyle>
    <p:bodyStyle>
      <a:lvl1pPr marL="342900" indent="-342900" algn="l" rtl="0" eaLnBrk="1" fontAlgn="base" hangingPunct="1">
        <a:lnSpc>
          <a:spcPct val="140000"/>
        </a:lnSpc>
        <a:spcBef>
          <a:spcPct val="0"/>
        </a:spcBef>
        <a:spcAft>
          <a:spcPct val="0"/>
        </a:spcAft>
        <a:buClr>
          <a:srgbClr val="777777"/>
        </a:buClr>
        <a:buSzPct val="60000"/>
        <a:buFont typeface="Wingdings" pitchFamily="2" charset="2"/>
        <a:buChar char="l"/>
        <a:defRPr sz="2000" b="1">
          <a:solidFill>
            <a:schemeClr val="tx1"/>
          </a:solidFill>
          <a:latin typeface="FrutigerNext LT Regular" pitchFamily="34" charset="0"/>
          <a:ea typeface="黑体" pitchFamily="49" charset="-122"/>
          <a:cs typeface="+mn-cs"/>
        </a:defRPr>
      </a:lvl1pPr>
      <a:lvl2pPr marL="742950" indent="-285750" algn="l" rtl="0" eaLnBrk="1" fontAlgn="base" hangingPunct="1">
        <a:lnSpc>
          <a:spcPct val="140000"/>
        </a:lnSpc>
        <a:spcBef>
          <a:spcPct val="0"/>
        </a:spcBef>
        <a:spcAft>
          <a:spcPct val="0"/>
        </a:spcAft>
        <a:buSzPct val="50000"/>
        <a:buFont typeface="Wingdings" pitchFamily="2" charset="2"/>
        <a:buChar char="p"/>
        <a:defRPr>
          <a:solidFill>
            <a:schemeClr val="tx1"/>
          </a:solidFill>
          <a:latin typeface="+mn-lt"/>
          <a:ea typeface="+mn-ea"/>
          <a:cs typeface="+mn-cs"/>
        </a:defRPr>
      </a:lvl2pPr>
      <a:lvl3pPr marL="1143000" indent="-228600" algn="l" rtl="0" eaLnBrk="1" fontAlgn="base" hangingPunct="1">
        <a:lnSpc>
          <a:spcPct val="140000"/>
        </a:lnSpc>
        <a:spcBef>
          <a:spcPct val="0"/>
        </a:spcBef>
        <a:spcAft>
          <a:spcPct val="0"/>
        </a:spcAft>
        <a:buSzPct val="50000"/>
        <a:buFont typeface="Wingdings" pitchFamily="2" charset="2"/>
        <a:buChar char="n"/>
        <a:defRPr sz="1600">
          <a:solidFill>
            <a:schemeClr val="tx1"/>
          </a:solidFill>
          <a:latin typeface="FrutigerNext LT Regular" pitchFamily="34" charset="0"/>
          <a:ea typeface="+mn-ea"/>
          <a:cs typeface="+mn-cs"/>
        </a:defRPr>
      </a:lvl3pPr>
      <a:lvl4pPr marL="1600200" indent="-228600" algn="l" rtl="0" eaLnBrk="1" fontAlgn="base" hangingPunct="1">
        <a:lnSpc>
          <a:spcPct val="140000"/>
        </a:lnSpc>
        <a:spcBef>
          <a:spcPct val="0"/>
        </a:spcBef>
        <a:spcAft>
          <a:spcPct val="0"/>
        </a:spcAft>
        <a:buChar char="–"/>
        <a:defRPr sz="1400">
          <a:solidFill>
            <a:schemeClr val="tx1"/>
          </a:solidFill>
          <a:latin typeface="FrutigerNext LT Regular" pitchFamily="34" charset="0"/>
          <a:ea typeface="+mn-ea"/>
          <a:cs typeface="+mn-cs"/>
        </a:defRPr>
      </a:lvl4pPr>
      <a:lvl5pPr marL="2057400" indent="-228600" algn="l" rtl="0" eaLnBrk="1" fontAlgn="base" hangingPunct="1">
        <a:lnSpc>
          <a:spcPct val="140000"/>
        </a:lnSpc>
        <a:spcBef>
          <a:spcPct val="0"/>
        </a:spcBef>
        <a:spcAft>
          <a:spcPct val="0"/>
        </a:spcAft>
        <a:buFont typeface="Arial" pitchFamily="34" charset="0"/>
        <a:buChar char="~"/>
        <a:defRPr sz="1200">
          <a:solidFill>
            <a:schemeClr val="tx1"/>
          </a:solidFill>
          <a:latin typeface="FrutigerNext LT Regular" pitchFamily="34" charset="0"/>
          <a:ea typeface="+mn-ea"/>
          <a:cs typeface="+mn-cs"/>
        </a:defRPr>
      </a:lvl5pPr>
      <a:lvl6pPr marL="2514600" indent="-228600" algn="l" rtl="0" eaLnBrk="1" fontAlgn="base" hangingPunct="1">
        <a:spcBef>
          <a:spcPct val="20000"/>
        </a:spcBef>
        <a:spcAft>
          <a:spcPct val="0"/>
        </a:spcAft>
        <a:buFont typeface="Arial" charset="0"/>
        <a:buChar char="~"/>
        <a:defRPr sz="1600">
          <a:solidFill>
            <a:schemeClr val="tx1"/>
          </a:solidFill>
          <a:latin typeface="+mn-lt"/>
          <a:ea typeface="+mn-ea"/>
          <a:cs typeface="+mn-cs"/>
        </a:defRPr>
      </a:lvl6pPr>
      <a:lvl7pPr marL="2971800" indent="-228600" algn="l" rtl="0" eaLnBrk="1" fontAlgn="base" hangingPunct="1">
        <a:spcBef>
          <a:spcPct val="20000"/>
        </a:spcBef>
        <a:spcAft>
          <a:spcPct val="0"/>
        </a:spcAft>
        <a:buFont typeface="Arial" charset="0"/>
        <a:buChar char="~"/>
        <a:defRPr sz="1600">
          <a:solidFill>
            <a:schemeClr val="tx1"/>
          </a:solidFill>
          <a:latin typeface="+mn-lt"/>
          <a:ea typeface="+mn-ea"/>
          <a:cs typeface="+mn-cs"/>
        </a:defRPr>
      </a:lvl7pPr>
      <a:lvl8pPr marL="3429000" indent="-228600" algn="l" rtl="0" eaLnBrk="1" fontAlgn="base" hangingPunct="1">
        <a:spcBef>
          <a:spcPct val="20000"/>
        </a:spcBef>
        <a:spcAft>
          <a:spcPct val="0"/>
        </a:spcAft>
        <a:buFont typeface="Arial" charset="0"/>
        <a:buChar char="~"/>
        <a:defRPr sz="1600">
          <a:solidFill>
            <a:schemeClr val="tx1"/>
          </a:solidFill>
          <a:latin typeface="+mn-lt"/>
          <a:ea typeface="+mn-ea"/>
          <a:cs typeface="+mn-cs"/>
        </a:defRPr>
      </a:lvl8pPr>
      <a:lvl9pPr marL="3886200" indent="-228600" algn="l" rtl="0" eaLnBrk="1" fontAlgn="base" hangingPunct="1">
        <a:spcBef>
          <a:spcPct val="20000"/>
        </a:spcBef>
        <a:spcAft>
          <a:spcPct val="0"/>
        </a:spcAft>
        <a:buFont typeface="Arial" charset="0"/>
        <a:buChar char="~"/>
        <a:defRPr sz="16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8" name="矩形 7"/>
          <p:cNvSpPr/>
          <p:nvPr/>
        </p:nvSpPr>
        <p:spPr bwMode="auto">
          <a:xfrm>
            <a:off x="2" y="4"/>
            <a:ext cx="9143999" cy="6857999"/>
          </a:xfrm>
          <a:prstGeom prst="rect">
            <a:avLst/>
          </a:prstGeom>
          <a:solidFill>
            <a:schemeClr val="bg1">
              <a:lumMod val="95000"/>
            </a:schemeClr>
          </a:solidFill>
          <a:ln>
            <a:noFill/>
          </a:ln>
          <a:effectLst/>
          <a:extLst>
            <a:ext uri="{91240B29-F687-4F45-9708-019B960494DF}">
              <a14:hiddenLine xmlns=""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a:buClr>
                <a:srgbClr val="CC9900"/>
              </a:buClr>
              <a:buFont typeface="Wingdings" pitchFamily="2" charset="2"/>
              <a:buChar char="n"/>
            </a:pPr>
            <a:endParaRPr lang="zh-CN" altLang="en-US" smtClean="0">
              <a:solidFill>
                <a:srgbClr val="000000"/>
              </a:solidFill>
              <a:latin typeface="Arial" charset="0"/>
              <a:ea typeface="宋体" charset="-122"/>
            </a:endParaRPr>
          </a:p>
        </p:txBody>
      </p:sp>
      <p:pic>
        <p:nvPicPr>
          <p:cNvPr id="15" name="Picture 104" descr="PPT胶片内页元素-16比9-内页灰条"/>
          <p:cNvPicPr>
            <a:picLocks noChangeAspect="1" noChangeArrowheads="1"/>
          </p:cNvPicPr>
          <p:nvPr/>
        </p:nvPicPr>
        <p:blipFill>
          <a:blip r:embed="rId18" cstate="print">
            <a:extLst>
              <a:ext uri="{28A0092B-C50C-407E-A947-70E740481C1C}">
                <a14:useLocalDpi xmlns="" xmlns:a14="http://schemas.microsoft.com/office/drawing/2010/main" val="0"/>
              </a:ext>
            </a:extLst>
          </a:blip>
          <a:srcRect/>
          <a:stretch>
            <a:fillRect/>
          </a:stretch>
        </p:blipFill>
        <p:spPr bwMode="auto">
          <a:xfrm>
            <a:off x="0" y="6226430"/>
            <a:ext cx="9144000" cy="63349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16" name="Picture 101" descr="图片3副本"/>
          <p:cNvPicPr>
            <a:picLocks noChangeAspect="1" noChangeArrowheads="1"/>
          </p:cNvPicPr>
          <p:nvPr/>
        </p:nvPicPr>
        <p:blipFill>
          <a:blip r:embed="rId19" cstate="print">
            <a:extLst>
              <a:ext uri="{28A0092B-C50C-407E-A947-70E740481C1C}">
                <a14:useLocalDpi xmlns="" xmlns:a14="http://schemas.microsoft.com/office/drawing/2010/main" val="0"/>
              </a:ext>
            </a:extLst>
          </a:blip>
          <a:srcRect/>
          <a:stretch>
            <a:fillRect/>
          </a:stretch>
        </p:blipFill>
        <p:spPr bwMode="auto">
          <a:xfrm>
            <a:off x="7637663" y="6394709"/>
            <a:ext cx="971676" cy="30801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17" name="Text Box 8"/>
          <p:cNvSpPr txBox="1">
            <a:spLocks noChangeArrowheads="1"/>
          </p:cNvSpPr>
          <p:nvPr/>
        </p:nvSpPr>
        <p:spPr bwMode="auto">
          <a:xfrm>
            <a:off x="504828" y="6504278"/>
            <a:ext cx="1744813" cy="123111"/>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lIns="0" tIns="0" rIns="80114" bIns="0">
            <a:spAutoFit/>
          </a:bodyPr>
          <a:lstStyle>
            <a:lvl1pPr defTabSz="801688" eaLnBrk="0" hangingPunct="0">
              <a:defRPr>
                <a:solidFill>
                  <a:schemeClr val="tx1"/>
                </a:solidFill>
                <a:latin typeface="Calibri" pitchFamily="34" charset="0"/>
                <a:ea typeface="宋体" pitchFamily="2" charset="-122"/>
              </a:defRPr>
            </a:lvl1pPr>
            <a:lvl2pPr marL="742950" indent="-285750" defTabSz="801688" eaLnBrk="0" hangingPunct="0">
              <a:defRPr>
                <a:solidFill>
                  <a:schemeClr val="tx1"/>
                </a:solidFill>
                <a:latin typeface="Calibri" pitchFamily="34" charset="0"/>
                <a:ea typeface="宋体" pitchFamily="2" charset="-122"/>
              </a:defRPr>
            </a:lvl2pPr>
            <a:lvl3pPr marL="1143000" indent="-228600" defTabSz="801688" eaLnBrk="0" hangingPunct="0">
              <a:defRPr>
                <a:solidFill>
                  <a:schemeClr val="tx1"/>
                </a:solidFill>
                <a:latin typeface="Calibri" pitchFamily="34" charset="0"/>
                <a:ea typeface="宋体" pitchFamily="2" charset="-122"/>
              </a:defRPr>
            </a:lvl3pPr>
            <a:lvl4pPr marL="1600200" indent="-228600" defTabSz="801688" eaLnBrk="0" hangingPunct="0">
              <a:defRPr>
                <a:solidFill>
                  <a:schemeClr val="tx1"/>
                </a:solidFill>
                <a:latin typeface="Calibri" pitchFamily="34" charset="0"/>
                <a:ea typeface="宋体" pitchFamily="2" charset="-122"/>
              </a:defRPr>
            </a:lvl4pPr>
            <a:lvl5pPr marL="2057400" indent="-228600" defTabSz="801688" eaLnBrk="0" hangingPunct="0">
              <a:defRPr>
                <a:solidFill>
                  <a:schemeClr val="tx1"/>
                </a:solidFill>
                <a:latin typeface="Calibri" pitchFamily="34" charset="0"/>
                <a:ea typeface="宋体" pitchFamily="2" charset="-122"/>
              </a:defRPr>
            </a:lvl5pPr>
            <a:lvl6pPr marL="2514600" indent="-228600" defTabSz="801688"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801688"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801688"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801688" eaLnBrk="0" fontAlgn="base" hangingPunct="0">
              <a:spcBef>
                <a:spcPct val="0"/>
              </a:spcBef>
              <a:spcAft>
                <a:spcPct val="0"/>
              </a:spcAft>
              <a:defRPr>
                <a:solidFill>
                  <a:schemeClr val="tx1"/>
                </a:solidFill>
                <a:latin typeface="Calibri" pitchFamily="34" charset="0"/>
                <a:ea typeface="宋体" pitchFamily="2" charset="-122"/>
              </a:defRPr>
            </a:lvl9pPr>
          </a:lstStyle>
          <a:p>
            <a:pPr>
              <a:defRPr/>
            </a:pPr>
            <a:r>
              <a:rPr lang="en-US" altLang="zh-CN" sz="800" dirty="0" smtClean="0">
                <a:solidFill>
                  <a:srgbClr val="000000"/>
                </a:solidFill>
                <a:latin typeface="FrutigerNext LT Bold" pitchFamily="34" charset="0"/>
                <a:ea typeface="MS PGothic" pitchFamily="34" charset="-128"/>
              </a:rPr>
              <a:t>HUAWEI TECHNOLOGIES CO., LTD.</a:t>
            </a:r>
          </a:p>
        </p:txBody>
      </p:sp>
      <p:sp>
        <p:nvSpPr>
          <p:cNvPr id="18" name="Rectangle 21"/>
          <p:cNvSpPr>
            <a:spLocks noChangeArrowheads="1"/>
          </p:cNvSpPr>
          <p:nvPr/>
        </p:nvSpPr>
        <p:spPr bwMode="auto">
          <a:xfrm>
            <a:off x="3853364" y="6504278"/>
            <a:ext cx="1149178" cy="123111"/>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lgn="ctr">
                <a:solidFill>
                  <a:schemeClr val="tx1"/>
                </a:solidFill>
                <a:miter lim="800000"/>
                <a:headEnd/>
                <a:tailEnd/>
              </a14:hiddenLine>
            </a:ext>
            <a:ext uri="{AF507438-7753-43E0-B8FC-AC1667EBCBE1}">
              <a14:hiddenEffects xmlns="" xmlns:a14="http://schemas.microsoft.com/office/drawing/2010/main">
                <a:effectLst>
                  <a:outerShdw dist="35921" dir="2700000" algn="ctr" rotWithShape="0">
                    <a:srgbClr val="808080"/>
                  </a:outerShdw>
                </a:effectLst>
              </a14:hiddenEffects>
            </a:ext>
          </a:extLst>
        </p:spPr>
        <p:txBody>
          <a:bodyPr wrap="none" lIns="80082" tIns="0" rIns="80082" bIns="0">
            <a:spAutoFit/>
          </a:bodyPr>
          <a:lstStyle/>
          <a:p>
            <a:pPr defTabSz="801688" eaLnBrk="0" hangingPunct="0"/>
            <a:r>
              <a:rPr lang="en-US" altLang="zh-CN" sz="800" dirty="0">
                <a:solidFill>
                  <a:srgbClr val="000000"/>
                </a:solidFill>
                <a:latin typeface="FrutigerNext LT Bold" pitchFamily="34" charset="0"/>
                <a:ea typeface="ＭＳ Ｐゴシック" pitchFamily="34" charset="-128"/>
              </a:rPr>
              <a:t>Huawei Confidential </a:t>
            </a:r>
          </a:p>
        </p:txBody>
      </p:sp>
      <p:sp>
        <p:nvSpPr>
          <p:cNvPr id="19" name="Rectangle 5"/>
          <p:cNvSpPr>
            <a:spLocks noChangeArrowheads="1"/>
          </p:cNvSpPr>
          <p:nvPr/>
        </p:nvSpPr>
        <p:spPr bwMode="auto">
          <a:xfrm>
            <a:off x="6363528" y="6504264"/>
            <a:ext cx="2098154" cy="34133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0" tIns="0" rIns="0" bIns="0"/>
          <a:lstStyle/>
          <a:p>
            <a:pPr eaLnBrk="0" hangingPunct="0">
              <a:lnSpc>
                <a:spcPct val="85000"/>
              </a:lnSpc>
            </a:pPr>
            <a:r>
              <a:rPr lang="de-DE" altLang="zh-CN" sz="800" dirty="0">
                <a:solidFill>
                  <a:srgbClr val="000000"/>
                </a:solidFill>
                <a:latin typeface="FrutigerNext LT Bold" pitchFamily="34" charset="0"/>
                <a:ea typeface="ＭＳ Ｐゴシック" pitchFamily="34" charset="-128"/>
              </a:rPr>
              <a:t>Page </a:t>
            </a:r>
            <a:fld id="{D186A68E-6AAB-4CA5-B401-16AD87CA962D}" type="slidenum">
              <a:rPr lang="de-DE" altLang="zh-CN" sz="800">
                <a:solidFill>
                  <a:srgbClr val="000000"/>
                </a:solidFill>
                <a:latin typeface="FrutigerNext LT Bold" pitchFamily="34" charset="0"/>
                <a:ea typeface="ＭＳ Ｐゴシック" pitchFamily="34" charset="-128"/>
              </a:rPr>
              <a:pPr eaLnBrk="0" hangingPunct="0">
                <a:lnSpc>
                  <a:spcPct val="85000"/>
                </a:lnSpc>
              </a:pPr>
              <a:t>‹#›</a:t>
            </a:fld>
            <a:endParaRPr lang="en-GB" altLang="zh-CN" sz="800" dirty="0">
              <a:solidFill>
                <a:srgbClr val="000000"/>
              </a:solidFill>
              <a:latin typeface="FrutigerNext LT Bold" pitchFamily="34" charset="0"/>
              <a:ea typeface="ＭＳ Ｐゴシック" pitchFamily="34" charset="-128"/>
            </a:endParaRPr>
          </a:p>
        </p:txBody>
      </p:sp>
    </p:spTree>
    <p:extLst>
      <p:ext uri="{BB962C8B-B14F-4D97-AF65-F5344CB8AC3E}">
        <p14:creationId xmlns="" xmlns:p14="http://schemas.microsoft.com/office/powerpoint/2010/main" val="3827411030"/>
      </p:ext>
    </p:extLst>
  </p:cSld>
  <p:clrMap bg1="lt1" tx1="dk1" bg2="lt2" tx2="dk2" accent1="accent1" accent2="accent2" accent3="accent3" accent4="accent4" accent5="accent5" accent6="accent6" hlink="hlink" folHlink="folHlink"/>
  <p:sldLayoutIdLst>
    <p:sldLayoutId id="2147483798" r:id="rId1"/>
    <p:sldLayoutId id="2147483799" r:id="rId2"/>
    <p:sldLayoutId id="2147483800" r:id="rId3"/>
    <p:sldLayoutId id="2147483801" r:id="rId4"/>
    <p:sldLayoutId id="2147483802" r:id="rId5"/>
    <p:sldLayoutId id="2147483803" r:id="rId6"/>
    <p:sldLayoutId id="2147483804" r:id="rId7"/>
    <p:sldLayoutId id="2147483805" r:id="rId8"/>
    <p:sldLayoutId id="2147483806" r:id="rId9"/>
    <p:sldLayoutId id="2147483807" r:id="rId10"/>
    <p:sldLayoutId id="2147483808" r:id="rId11"/>
    <p:sldLayoutId id="2147483809" r:id="rId12"/>
    <p:sldLayoutId id="2147483810" r:id="rId13"/>
    <p:sldLayoutId id="2147483811" r:id="rId14"/>
    <p:sldLayoutId id="2147483812" r:id="rId15"/>
    <p:sldLayoutId id="2147483813" r:id="rId16"/>
  </p:sldLayoutIdLst>
  <p:transition advClick="0" advTm="8000">
    <p:fade thruBlk="1"/>
  </p:transition>
  <p:timing>
    <p:tnLst>
      <p:par>
        <p:cTn id="1" dur="indefinite" restart="never" nodeType="tmRoot"/>
      </p:par>
    </p:tnLst>
  </p:timing>
  <p:hf hdr="0" ftr="0" dt="0"/>
  <p:txStyles>
    <p:titleStyle>
      <a:lvl1pPr algn="l" rtl="0" eaLnBrk="1" fontAlgn="base" hangingPunct="1">
        <a:spcBef>
          <a:spcPct val="0"/>
        </a:spcBef>
        <a:spcAft>
          <a:spcPct val="0"/>
        </a:spcAft>
        <a:defRPr sz="3200" b="1">
          <a:solidFill>
            <a:srgbClr val="990000"/>
          </a:solidFill>
          <a:latin typeface="FrutigerNext LT Medium" pitchFamily="34" charset="0"/>
          <a:ea typeface="黑体" pitchFamily="49" charset="-122"/>
          <a:cs typeface="+mj-cs"/>
        </a:defRPr>
      </a:lvl1pPr>
      <a:lvl2pPr algn="l" rtl="0" eaLnBrk="1" fontAlgn="base" hangingPunct="1">
        <a:spcBef>
          <a:spcPct val="0"/>
        </a:spcBef>
        <a:spcAft>
          <a:spcPct val="0"/>
        </a:spcAft>
        <a:defRPr sz="2800" b="1">
          <a:solidFill>
            <a:srgbClr val="990000"/>
          </a:solidFill>
          <a:latin typeface="FrutigerNext LT Medium" pitchFamily="34" charset="0"/>
          <a:ea typeface="黑体" pitchFamily="49" charset="-122"/>
          <a:cs typeface="宋体" charset="-122"/>
        </a:defRPr>
      </a:lvl2pPr>
      <a:lvl3pPr algn="l" rtl="0" eaLnBrk="1" fontAlgn="base" hangingPunct="1">
        <a:spcBef>
          <a:spcPct val="0"/>
        </a:spcBef>
        <a:spcAft>
          <a:spcPct val="0"/>
        </a:spcAft>
        <a:defRPr sz="2800" b="1">
          <a:solidFill>
            <a:srgbClr val="990000"/>
          </a:solidFill>
          <a:latin typeface="FrutigerNext LT Medium" pitchFamily="34" charset="0"/>
          <a:ea typeface="黑体" pitchFamily="49" charset="-122"/>
          <a:cs typeface="宋体" charset="-122"/>
        </a:defRPr>
      </a:lvl3pPr>
      <a:lvl4pPr algn="l" rtl="0" eaLnBrk="1" fontAlgn="base" hangingPunct="1">
        <a:spcBef>
          <a:spcPct val="0"/>
        </a:spcBef>
        <a:spcAft>
          <a:spcPct val="0"/>
        </a:spcAft>
        <a:defRPr sz="2800" b="1">
          <a:solidFill>
            <a:srgbClr val="990000"/>
          </a:solidFill>
          <a:latin typeface="FrutigerNext LT Medium" pitchFamily="34" charset="0"/>
          <a:ea typeface="黑体" pitchFamily="49" charset="-122"/>
          <a:cs typeface="宋体" charset="-122"/>
        </a:defRPr>
      </a:lvl4pPr>
      <a:lvl5pPr algn="l" rtl="0" eaLnBrk="1" fontAlgn="base" hangingPunct="1">
        <a:spcBef>
          <a:spcPct val="0"/>
        </a:spcBef>
        <a:spcAft>
          <a:spcPct val="0"/>
        </a:spcAft>
        <a:defRPr sz="2800" b="1">
          <a:solidFill>
            <a:srgbClr val="990000"/>
          </a:solidFill>
          <a:latin typeface="FrutigerNext LT Medium" pitchFamily="34" charset="0"/>
          <a:ea typeface="黑体" pitchFamily="49" charset="-122"/>
          <a:cs typeface="宋体" charset="-122"/>
        </a:defRPr>
      </a:lvl5pPr>
      <a:lvl6pPr marL="457200"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宋体" charset="-122"/>
        </a:defRPr>
      </a:lvl6pPr>
      <a:lvl7pPr marL="914400"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宋体" charset="-122"/>
        </a:defRPr>
      </a:lvl7pPr>
      <a:lvl8pPr marL="1371600"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宋体" charset="-122"/>
        </a:defRPr>
      </a:lvl8pPr>
      <a:lvl9pPr marL="1828800"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宋体" charset="-122"/>
        </a:defRPr>
      </a:lvl9pPr>
    </p:titleStyle>
    <p:bodyStyle>
      <a:lvl1pPr marL="342900" indent="-342900" algn="l" rtl="0" eaLnBrk="1" fontAlgn="base" hangingPunct="1">
        <a:lnSpc>
          <a:spcPct val="140000"/>
        </a:lnSpc>
        <a:spcBef>
          <a:spcPct val="0"/>
        </a:spcBef>
        <a:spcAft>
          <a:spcPct val="0"/>
        </a:spcAft>
        <a:buClr>
          <a:srgbClr val="777777"/>
        </a:buClr>
        <a:buSzPct val="60000"/>
        <a:buFont typeface="Wingdings" pitchFamily="2" charset="2"/>
        <a:buChar char="l"/>
        <a:defRPr sz="2000" b="1">
          <a:solidFill>
            <a:schemeClr val="tx1"/>
          </a:solidFill>
          <a:latin typeface="FrutigerNext LT Regular" pitchFamily="34" charset="0"/>
          <a:ea typeface="黑体" pitchFamily="49" charset="-122"/>
          <a:cs typeface="+mn-cs"/>
        </a:defRPr>
      </a:lvl1pPr>
      <a:lvl2pPr marL="742950" indent="-285750" algn="l" rtl="0" eaLnBrk="1" fontAlgn="base" hangingPunct="1">
        <a:lnSpc>
          <a:spcPct val="140000"/>
        </a:lnSpc>
        <a:spcBef>
          <a:spcPct val="0"/>
        </a:spcBef>
        <a:spcAft>
          <a:spcPct val="0"/>
        </a:spcAft>
        <a:buSzPct val="50000"/>
        <a:buFont typeface="Wingdings" pitchFamily="2" charset="2"/>
        <a:buChar char="p"/>
        <a:defRPr>
          <a:solidFill>
            <a:schemeClr val="tx1"/>
          </a:solidFill>
          <a:latin typeface="+mn-lt"/>
          <a:ea typeface="+mn-ea"/>
          <a:cs typeface="+mn-cs"/>
        </a:defRPr>
      </a:lvl2pPr>
      <a:lvl3pPr marL="1143000" indent="-228600" algn="l" rtl="0" eaLnBrk="1" fontAlgn="base" hangingPunct="1">
        <a:lnSpc>
          <a:spcPct val="140000"/>
        </a:lnSpc>
        <a:spcBef>
          <a:spcPct val="0"/>
        </a:spcBef>
        <a:spcAft>
          <a:spcPct val="0"/>
        </a:spcAft>
        <a:buSzPct val="50000"/>
        <a:buFont typeface="Wingdings" pitchFamily="2" charset="2"/>
        <a:buChar char="n"/>
        <a:defRPr sz="1600">
          <a:solidFill>
            <a:schemeClr val="tx1"/>
          </a:solidFill>
          <a:latin typeface="FrutigerNext LT Regular" pitchFamily="34" charset="0"/>
          <a:ea typeface="+mn-ea"/>
          <a:cs typeface="+mn-cs"/>
        </a:defRPr>
      </a:lvl3pPr>
      <a:lvl4pPr marL="1600200" indent="-228600" algn="l" rtl="0" eaLnBrk="1" fontAlgn="base" hangingPunct="1">
        <a:lnSpc>
          <a:spcPct val="140000"/>
        </a:lnSpc>
        <a:spcBef>
          <a:spcPct val="0"/>
        </a:spcBef>
        <a:spcAft>
          <a:spcPct val="0"/>
        </a:spcAft>
        <a:buChar char="–"/>
        <a:defRPr sz="1400">
          <a:solidFill>
            <a:schemeClr val="tx1"/>
          </a:solidFill>
          <a:latin typeface="FrutigerNext LT Regular" pitchFamily="34" charset="0"/>
          <a:ea typeface="+mn-ea"/>
          <a:cs typeface="+mn-cs"/>
        </a:defRPr>
      </a:lvl4pPr>
      <a:lvl5pPr marL="2057400" indent="-228600" algn="l" rtl="0" eaLnBrk="1" fontAlgn="base" hangingPunct="1">
        <a:lnSpc>
          <a:spcPct val="140000"/>
        </a:lnSpc>
        <a:spcBef>
          <a:spcPct val="0"/>
        </a:spcBef>
        <a:spcAft>
          <a:spcPct val="0"/>
        </a:spcAft>
        <a:buFont typeface="Arial" pitchFamily="34" charset="0"/>
        <a:buChar char="~"/>
        <a:defRPr sz="1200">
          <a:solidFill>
            <a:schemeClr val="tx1"/>
          </a:solidFill>
          <a:latin typeface="FrutigerNext LT Regular" pitchFamily="34" charset="0"/>
          <a:ea typeface="+mn-ea"/>
          <a:cs typeface="+mn-cs"/>
        </a:defRPr>
      </a:lvl5pPr>
      <a:lvl6pPr marL="2514600" indent="-228600" algn="l" rtl="0" eaLnBrk="1" fontAlgn="base" hangingPunct="1">
        <a:spcBef>
          <a:spcPct val="20000"/>
        </a:spcBef>
        <a:spcAft>
          <a:spcPct val="0"/>
        </a:spcAft>
        <a:buFont typeface="Arial" charset="0"/>
        <a:buChar char="~"/>
        <a:defRPr sz="1600">
          <a:solidFill>
            <a:schemeClr val="tx1"/>
          </a:solidFill>
          <a:latin typeface="+mn-lt"/>
          <a:ea typeface="+mn-ea"/>
          <a:cs typeface="+mn-cs"/>
        </a:defRPr>
      </a:lvl6pPr>
      <a:lvl7pPr marL="2971800" indent="-228600" algn="l" rtl="0" eaLnBrk="1" fontAlgn="base" hangingPunct="1">
        <a:spcBef>
          <a:spcPct val="20000"/>
        </a:spcBef>
        <a:spcAft>
          <a:spcPct val="0"/>
        </a:spcAft>
        <a:buFont typeface="Arial" charset="0"/>
        <a:buChar char="~"/>
        <a:defRPr sz="1600">
          <a:solidFill>
            <a:schemeClr val="tx1"/>
          </a:solidFill>
          <a:latin typeface="+mn-lt"/>
          <a:ea typeface="+mn-ea"/>
          <a:cs typeface="+mn-cs"/>
        </a:defRPr>
      </a:lvl7pPr>
      <a:lvl8pPr marL="3429000" indent="-228600" algn="l" rtl="0" eaLnBrk="1" fontAlgn="base" hangingPunct="1">
        <a:spcBef>
          <a:spcPct val="20000"/>
        </a:spcBef>
        <a:spcAft>
          <a:spcPct val="0"/>
        </a:spcAft>
        <a:buFont typeface="Arial" charset="0"/>
        <a:buChar char="~"/>
        <a:defRPr sz="1600">
          <a:solidFill>
            <a:schemeClr val="tx1"/>
          </a:solidFill>
          <a:latin typeface="+mn-lt"/>
          <a:ea typeface="+mn-ea"/>
          <a:cs typeface="+mn-cs"/>
        </a:defRPr>
      </a:lvl8pPr>
      <a:lvl9pPr marL="3886200" indent="-228600" algn="l" rtl="0" eaLnBrk="1" fontAlgn="base" hangingPunct="1">
        <a:spcBef>
          <a:spcPct val="20000"/>
        </a:spcBef>
        <a:spcAft>
          <a:spcPct val="0"/>
        </a:spcAft>
        <a:buFont typeface="Arial" charset="0"/>
        <a:buChar char="~"/>
        <a:defRPr sz="16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75" name="矩形 74"/>
          <p:cNvSpPr/>
          <p:nvPr/>
        </p:nvSpPr>
        <p:spPr bwMode="auto">
          <a:xfrm>
            <a:off x="0" y="0"/>
            <a:ext cx="9144000" cy="6858000"/>
          </a:xfrm>
          <a:prstGeom prst="rect">
            <a:avLst/>
          </a:prstGeom>
          <a:solidFill>
            <a:schemeClr val="bg1">
              <a:lumMod val="95000"/>
            </a:schemeClr>
          </a:solidFill>
          <a:ln>
            <a:noFill/>
          </a:ln>
          <a:effectLst/>
          <a:extLst>
            <a:ext uri="{91240B29-F687-4F45-9708-019B960494DF}">
              <a14:hiddenLine xmlns=""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a:buClr>
                <a:srgbClr val="CC9900"/>
              </a:buClr>
              <a:buFont typeface="Wingdings" pitchFamily="2" charset="2"/>
              <a:buChar char="n"/>
            </a:pPr>
            <a:endParaRPr lang="zh-CN" altLang="en-US" smtClean="0">
              <a:solidFill>
                <a:srgbClr val="000000"/>
              </a:solidFill>
              <a:latin typeface="Arial" charset="0"/>
              <a:ea typeface="宋体" charset="-122"/>
            </a:endParaRPr>
          </a:p>
        </p:txBody>
      </p:sp>
      <p:grpSp>
        <p:nvGrpSpPr>
          <p:cNvPr id="2" name="组合 13"/>
          <p:cNvGrpSpPr/>
          <p:nvPr/>
        </p:nvGrpSpPr>
        <p:grpSpPr>
          <a:xfrm>
            <a:off x="0" y="6783917"/>
            <a:ext cx="9144000" cy="74083"/>
            <a:chOff x="0" y="5087938"/>
            <a:chExt cx="9144000" cy="55562"/>
          </a:xfrm>
        </p:grpSpPr>
        <p:pic>
          <p:nvPicPr>
            <p:cNvPr id="13" name="Picture 2" descr="E:\01 日常工作\10 多媒体\PPT内部汇报用模板\红条.jpg"/>
            <p:cNvPicPr>
              <a:picLocks noChangeAspect="1" noChangeArrowheads="1"/>
            </p:cNvPicPr>
            <p:nvPr userDrawn="1"/>
          </p:nvPicPr>
          <p:blipFill>
            <a:blip r:embed="rId4" cstate="print"/>
            <a:srcRect r="5813"/>
            <a:stretch>
              <a:fillRect/>
            </a:stretch>
          </p:blipFill>
          <p:spPr bwMode="auto">
            <a:xfrm>
              <a:off x="0" y="5087938"/>
              <a:ext cx="8616950" cy="55562"/>
            </a:xfrm>
            <a:prstGeom prst="rect">
              <a:avLst/>
            </a:prstGeom>
            <a:noFill/>
          </p:spPr>
        </p:pic>
        <p:pic>
          <p:nvPicPr>
            <p:cNvPr id="86" name="Picture 2" descr="E:\01 日常工作\10 多媒体\PPT内部汇报用模板\红条.jpg"/>
            <p:cNvPicPr>
              <a:picLocks noChangeAspect="1" noChangeArrowheads="1"/>
            </p:cNvPicPr>
            <p:nvPr userDrawn="1"/>
          </p:nvPicPr>
          <p:blipFill>
            <a:blip r:embed="rId4" cstate="print"/>
            <a:srcRect r="5813"/>
            <a:stretch>
              <a:fillRect/>
            </a:stretch>
          </p:blipFill>
          <p:spPr bwMode="auto">
            <a:xfrm>
              <a:off x="527050" y="5087938"/>
              <a:ext cx="8616950" cy="55562"/>
            </a:xfrm>
            <a:prstGeom prst="rect">
              <a:avLst/>
            </a:prstGeom>
            <a:noFill/>
          </p:spPr>
        </p:pic>
      </p:grpSp>
      <p:pic>
        <p:nvPicPr>
          <p:cNvPr id="8" name="Picture 2" descr="C:\Users\z00124665\Desktop\Operational Guide for Background Panels of the Enterprise Business Group.WMF"/>
          <p:cNvPicPr>
            <a:picLocks noChangeAspect="1" noChangeArrowheads="1"/>
          </p:cNvPicPr>
          <p:nvPr/>
        </p:nvPicPr>
        <p:blipFill>
          <a:blip r:embed="rId5" cstate="print"/>
          <a:srcRect/>
          <a:stretch>
            <a:fillRect/>
          </a:stretch>
        </p:blipFill>
        <p:spPr bwMode="auto">
          <a:xfrm>
            <a:off x="6571622" y="231776"/>
            <a:ext cx="2238210" cy="135704"/>
          </a:xfrm>
          <a:prstGeom prst="rect">
            <a:avLst/>
          </a:prstGeom>
          <a:noFill/>
        </p:spPr>
      </p:pic>
      <p:pic>
        <p:nvPicPr>
          <p:cNvPr id="9" name="Picture 2" descr="C:\Users\z00124665\Desktop\HW LOGO(横版）.png"/>
          <p:cNvPicPr>
            <a:picLocks noChangeAspect="1" noChangeArrowheads="1"/>
          </p:cNvPicPr>
          <p:nvPr/>
        </p:nvPicPr>
        <p:blipFill>
          <a:blip r:embed="rId6" cstate="screen"/>
          <a:srcRect/>
          <a:stretch>
            <a:fillRect/>
          </a:stretch>
        </p:blipFill>
        <p:spPr bwMode="auto">
          <a:xfrm>
            <a:off x="7566415" y="6250583"/>
            <a:ext cx="1250151" cy="406032"/>
          </a:xfrm>
          <a:prstGeom prst="rect">
            <a:avLst/>
          </a:prstGeom>
          <a:noFill/>
        </p:spPr>
      </p:pic>
      <p:sp>
        <p:nvSpPr>
          <p:cNvPr id="12" name="Rectangle 5"/>
          <p:cNvSpPr>
            <a:spLocks noChangeArrowheads="1"/>
          </p:cNvSpPr>
          <p:nvPr/>
        </p:nvSpPr>
        <p:spPr bwMode="auto">
          <a:xfrm>
            <a:off x="3040535" y="6500765"/>
            <a:ext cx="272055" cy="261257"/>
          </a:xfrm>
          <a:prstGeom prst="rect">
            <a:avLst/>
          </a:prstGeom>
          <a:noFill/>
          <a:ln w="9525">
            <a:noFill/>
            <a:miter lim="800000"/>
            <a:headEnd/>
            <a:tailEnd/>
          </a:ln>
        </p:spPr>
        <p:txBody>
          <a:bodyPr lIns="0" tIns="0" rIns="0" bIns="0"/>
          <a:lstStyle/>
          <a:p>
            <a:pPr eaLnBrk="0" hangingPunct="0">
              <a:lnSpc>
                <a:spcPct val="85000"/>
              </a:lnSpc>
              <a:defRPr/>
            </a:pPr>
            <a:fld id="{F350CB96-EF0E-44F1-90D2-2D2DCEB1810F}" type="slidenum">
              <a:rPr lang="de-DE" altLang="zh-CN" sz="900" smtClean="0">
                <a:solidFill>
                  <a:srgbClr val="FFFFFF">
                    <a:lumMod val="65000"/>
                  </a:srgbClr>
                </a:solidFill>
                <a:latin typeface="FrutigerNext LT Medium"/>
                <a:ea typeface="华文细黑"/>
              </a:rPr>
              <a:pPr eaLnBrk="0" hangingPunct="0">
                <a:lnSpc>
                  <a:spcPct val="85000"/>
                </a:lnSpc>
                <a:defRPr/>
              </a:pPr>
              <a:t>‹#›</a:t>
            </a:fld>
            <a:endParaRPr lang="en-GB" altLang="zh-CN" sz="900" dirty="0">
              <a:solidFill>
                <a:srgbClr val="FFFFFF">
                  <a:lumMod val="65000"/>
                </a:srgbClr>
              </a:solidFill>
              <a:latin typeface="FrutigerNext LT Medium"/>
              <a:ea typeface="华文细黑"/>
            </a:endParaRPr>
          </a:p>
        </p:txBody>
      </p:sp>
      <p:pic>
        <p:nvPicPr>
          <p:cNvPr id="10" name="Picture 2" descr="C:\Users\z00124665\Desktop\图形1.wmf"/>
          <p:cNvPicPr>
            <a:picLocks noChangeAspect="1" noChangeArrowheads="1"/>
          </p:cNvPicPr>
          <p:nvPr/>
        </p:nvPicPr>
        <p:blipFill>
          <a:blip r:embed="rId7" cstate="print"/>
          <a:srcRect/>
          <a:stretch>
            <a:fillRect/>
          </a:stretch>
        </p:blipFill>
        <p:spPr bwMode="auto">
          <a:xfrm>
            <a:off x="322266" y="6482946"/>
            <a:ext cx="2655887" cy="161289"/>
          </a:xfrm>
          <a:prstGeom prst="rect">
            <a:avLst/>
          </a:prstGeom>
          <a:noFill/>
        </p:spPr>
      </p:pic>
    </p:spTree>
  </p:cSld>
  <p:clrMap bg1="lt1" tx1="dk1" bg2="lt2" tx2="dk2" accent1="accent1" accent2="accent2" accent3="accent3" accent4="accent4" accent5="accent5" accent6="accent6" hlink="hlink" folHlink="folHlink"/>
  <p:sldLayoutIdLst>
    <p:sldLayoutId id="2147483815" r:id="rId1"/>
    <p:sldLayoutId id="2147483816" r:id="rId2"/>
  </p:sldLayoutIdLst>
  <p:transition advClick="0" advTm="8000">
    <p:fade thruBlk="1"/>
  </p:transition>
  <p:timing>
    <p:tnLst>
      <p:par>
        <p:cTn id="1" dur="indefinite" restart="never" nodeType="tmRoot"/>
      </p:par>
    </p:tnLst>
  </p:timing>
  <p:hf hdr="0" ftr="0" dt="0"/>
  <p:txStyles>
    <p:titleStyle>
      <a:lvl1pPr algn="l" rtl="0" eaLnBrk="1" fontAlgn="base" hangingPunct="1">
        <a:spcBef>
          <a:spcPct val="0"/>
        </a:spcBef>
        <a:spcAft>
          <a:spcPct val="0"/>
        </a:spcAft>
        <a:defRPr sz="3200" b="1">
          <a:solidFill>
            <a:srgbClr val="990000"/>
          </a:solidFill>
          <a:latin typeface="FrutigerNext LT Medium" pitchFamily="34" charset="0"/>
          <a:ea typeface="黑体" pitchFamily="49" charset="-122"/>
          <a:cs typeface="+mj-cs"/>
        </a:defRPr>
      </a:lvl1pPr>
      <a:lvl2pPr algn="l" rtl="0" eaLnBrk="1" fontAlgn="base" hangingPunct="1">
        <a:spcBef>
          <a:spcPct val="0"/>
        </a:spcBef>
        <a:spcAft>
          <a:spcPct val="0"/>
        </a:spcAft>
        <a:defRPr sz="2800" b="1">
          <a:solidFill>
            <a:srgbClr val="990000"/>
          </a:solidFill>
          <a:latin typeface="FrutigerNext LT Medium" pitchFamily="34" charset="0"/>
          <a:ea typeface="黑体" pitchFamily="49" charset="-122"/>
          <a:cs typeface="宋体" charset="-122"/>
        </a:defRPr>
      </a:lvl2pPr>
      <a:lvl3pPr algn="l" rtl="0" eaLnBrk="1" fontAlgn="base" hangingPunct="1">
        <a:spcBef>
          <a:spcPct val="0"/>
        </a:spcBef>
        <a:spcAft>
          <a:spcPct val="0"/>
        </a:spcAft>
        <a:defRPr sz="2800" b="1">
          <a:solidFill>
            <a:srgbClr val="990000"/>
          </a:solidFill>
          <a:latin typeface="FrutigerNext LT Medium" pitchFamily="34" charset="0"/>
          <a:ea typeface="黑体" pitchFamily="49" charset="-122"/>
          <a:cs typeface="宋体" charset="-122"/>
        </a:defRPr>
      </a:lvl3pPr>
      <a:lvl4pPr algn="l" rtl="0" eaLnBrk="1" fontAlgn="base" hangingPunct="1">
        <a:spcBef>
          <a:spcPct val="0"/>
        </a:spcBef>
        <a:spcAft>
          <a:spcPct val="0"/>
        </a:spcAft>
        <a:defRPr sz="2800" b="1">
          <a:solidFill>
            <a:srgbClr val="990000"/>
          </a:solidFill>
          <a:latin typeface="FrutigerNext LT Medium" pitchFamily="34" charset="0"/>
          <a:ea typeface="黑体" pitchFamily="49" charset="-122"/>
          <a:cs typeface="宋体" charset="-122"/>
        </a:defRPr>
      </a:lvl4pPr>
      <a:lvl5pPr algn="l" rtl="0" eaLnBrk="1" fontAlgn="base" hangingPunct="1">
        <a:spcBef>
          <a:spcPct val="0"/>
        </a:spcBef>
        <a:spcAft>
          <a:spcPct val="0"/>
        </a:spcAft>
        <a:defRPr sz="2800" b="1">
          <a:solidFill>
            <a:srgbClr val="990000"/>
          </a:solidFill>
          <a:latin typeface="FrutigerNext LT Medium" pitchFamily="34" charset="0"/>
          <a:ea typeface="黑体" pitchFamily="49" charset="-122"/>
          <a:cs typeface="宋体" charset="-122"/>
        </a:defRPr>
      </a:lvl5pPr>
      <a:lvl6pPr marL="457200"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宋体" charset="-122"/>
        </a:defRPr>
      </a:lvl6pPr>
      <a:lvl7pPr marL="914400"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宋体" charset="-122"/>
        </a:defRPr>
      </a:lvl7pPr>
      <a:lvl8pPr marL="1371600"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宋体" charset="-122"/>
        </a:defRPr>
      </a:lvl8pPr>
      <a:lvl9pPr marL="1828800"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宋体" charset="-122"/>
        </a:defRPr>
      </a:lvl9pPr>
    </p:titleStyle>
    <p:bodyStyle>
      <a:lvl1pPr marL="342900" indent="-342900" algn="l" rtl="0" eaLnBrk="1" fontAlgn="base" hangingPunct="1">
        <a:lnSpc>
          <a:spcPct val="140000"/>
        </a:lnSpc>
        <a:spcBef>
          <a:spcPct val="0"/>
        </a:spcBef>
        <a:spcAft>
          <a:spcPct val="0"/>
        </a:spcAft>
        <a:buClr>
          <a:srgbClr val="777777"/>
        </a:buClr>
        <a:buSzPct val="60000"/>
        <a:buFont typeface="Wingdings" pitchFamily="2" charset="2"/>
        <a:buChar char="l"/>
        <a:defRPr sz="2000" b="1">
          <a:solidFill>
            <a:schemeClr val="tx1"/>
          </a:solidFill>
          <a:latin typeface="FrutigerNext LT Regular" pitchFamily="34" charset="0"/>
          <a:ea typeface="黑体" pitchFamily="49" charset="-122"/>
          <a:cs typeface="+mn-cs"/>
        </a:defRPr>
      </a:lvl1pPr>
      <a:lvl2pPr marL="742950" indent="-285750" algn="l" rtl="0" eaLnBrk="1" fontAlgn="base" hangingPunct="1">
        <a:lnSpc>
          <a:spcPct val="140000"/>
        </a:lnSpc>
        <a:spcBef>
          <a:spcPct val="0"/>
        </a:spcBef>
        <a:spcAft>
          <a:spcPct val="0"/>
        </a:spcAft>
        <a:buSzPct val="50000"/>
        <a:buFont typeface="Wingdings" pitchFamily="2" charset="2"/>
        <a:buChar char="p"/>
        <a:defRPr>
          <a:solidFill>
            <a:schemeClr val="tx1"/>
          </a:solidFill>
          <a:latin typeface="+mn-lt"/>
          <a:ea typeface="+mn-ea"/>
          <a:cs typeface="+mn-cs"/>
        </a:defRPr>
      </a:lvl2pPr>
      <a:lvl3pPr marL="1143000" indent="-228600" algn="l" rtl="0" eaLnBrk="1" fontAlgn="base" hangingPunct="1">
        <a:lnSpc>
          <a:spcPct val="140000"/>
        </a:lnSpc>
        <a:spcBef>
          <a:spcPct val="0"/>
        </a:spcBef>
        <a:spcAft>
          <a:spcPct val="0"/>
        </a:spcAft>
        <a:buSzPct val="50000"/>
        <a:buFont typeface="Wingdings" pitchFamily="2" charset="2"/>
        <a:buChar char="n"/>
        <a:defRPr sz="1600">
          <a:solidFill>
            <a:schemeClr val="tx1"/>
          </a:solidFill>
          <a:latin typeface="FrutigerNext LT Regular" pitchFamily="34" charset="0"/>
          <a:ea typeface="+mn-ea"/>
          <a:cs typeface="+mn-cs"/>
        </a:defRPr>
      </a:lvl3pPr>
      <a:lvl4pPr marL="1600200" indent="-228600" algn="l" rtl="0" eaLnBrk="1" fontAlgn="base" hangingPunct="1">
        <a:lnSpc>
          <a:spcPct val="140000"/>
        </a:lnSpc>
        <a:spcBef>
          <a:spcPct val="0"/>
        </a:spcBef>
        <a:spcAft>
          <a:spcPct val="0"/>
        </a:spcAft>
        <a:buChar char="–"/>
        <a:defRPr sz="1400">
          <a:solidFill>
            <a:schemeClr val="tx1"/>
          </a:solidFill>
          <a:latin typeface="FrutigerNext LT Regular" pitchFamily="34" charset="0"/>
          <a:ea typeface="+mn-ea"/>
          <a:cs typeface="+mn-cs"/>
        </a:defRPr>
      </a:lvl4pPr>
      <a:lvl5pPr marL="2057400" indent="-228600" algn="l" rtl="0" eaLnBrk="1" fontAlgn="base" hangingPunct="1">
        <a:lnSpc>
          <a:spcPct val="140000"/>
        </a:lnSpc>
        <a:spcBef>
          <a:spcPct val="0"/>
        </a:spcBef>
        <a:spcAft>
          <a:spcPct val="0"/>
        </a:spcAft>
        <a:buFont typeface="Arial" pitchFamily="34" charset="0"/>
        <a:buChar char="~"/>
        <a:defRPr sz="1200">
          <a:solidFill>
            <a:schemeClr val="tx1"/>
          </a:solidFill>
          <a:latin typeface="FrutigerNext LT Regular" pitchFamily="34" charset="0"/>
          <a:ea typeface="+mn-ea"/>
          <a:cs typeface="+mn-cs"/>
        </a:defRPr>
      </a:lvl5pPr>
      <a:lvl6pPr marL="2514600" indent="-228600" algn="l" rtl="0" eaLnBrk="1" fontAlgn="base" hangingPunct="1">
        <a:spcBef>
          <a:spcPct val="20000"/>
        </a:spcBef>
        <a:spcAft>
          <a:spcPct val="0"/>
        </a:spcAft>
        <a:buFont typeface="Arial" charset="0"/>
        <a:buChar char="~"/>
        <a:defRPr sz="1600">
          <a:solidFill>
            <a:schemeClr val="tx1"/>
          </a:solidFill>
          <a:latin typeface="+mn-lt"/>
          <a:ea typeface="+mn-ea"/>
          <a:cs typeface="+mn-cs"/>
        </a:defRPr>
      </a:lvl6pPr>
      <a:lvl7pPr marL="2971800" indent="-228600" algn="l" rtl="0" eaLnBrk="1" fontAlgn="base" hangingPunct="1">
        <a:spcBef>
          <a:spcPct val="20000"/>
        </a:spcBef>
        <a:spcAft>
          <a:spcPct val="0"/>
        </a:spcAft>
        <a:buFont typeface="Arial" charset="0"/>
        <a:buChar char="~"/>
        <a:defRPr sz="1600">
          <a:solidFill>
            <a:schemeClr val="tx1"/>
          </a:solidFill>
          <a:latin typeface="+mn-lt"/>
          <a:ea typeface="+mn-ea"/>
          <a:cs typeface="+mn-cs"/>
        </a:defRPr>
      </a:lvl7pPr>
      <a:lvl8pPr marL="3429000" indent="-228600" algn="l" rtl="0" eaLnBrk="1" fontAlgn="base" hangingPunct="1">
        <a:spcBef>
          <a:spcPct val="20000"/>
        </a:spcBef>
        <a:spcAft>
          <a:spcPct val="0"/>
        </a:spcAft>
        <a:buFont typeface="Arial" charset="0"/>
        <a:buChar char="~"/>
        <a:defRPr sz="1600">
          <a:solidFill>
            <a:schemeClr val="tx1"/>
          </a:solidFill>
          <a:latin typeface="+mn-lt"/>
          <a:ea typeface="+mn-ea"/>
          <a:cs typeface="+mn-cs"/>
        </a:defRPr>
      </a:lvl8pPr>
      <a:lvl9pPr marL="3886200" indent="-228600" algn="l" rtl="0" eaLnBrk="1" fontAlgn="base" hangingPunct="1">
        <a:spcBef>
          <a:spcPct val="20000"/>
        </a:spcBef>
        <a:spcAft>
          <a:spcPct val="0"/>
        </a:spcAft>
        <a:buFont typeface="Arial" charset="0"/>
        <a:buChar char="~"/>
        <a:defRPr sz="16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4.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75" name="矩形 74"/>
          <p:cNvSpPr/>
          <p:nvPr/>
        </p:nvSpPr>
        <p:spPr bwMode="auto">
          <a:xfrm>
            <a:off x="0" y="0"/>
            <a:ext cx="9144000" cy="6858000"/>
          </a:xfrm>
          <a:prstGeom prst="rect">
            <a:avLst/>
          </a:prstGeom>
          <a:solidFill>
            <a:schemeClr val="bg1">
              <a:lumMod val="95000"/>
            </a:schemeClr>
          </a:solidFill>
          <a:ln>
            <a:noFill/>
          </a:ln>
          <a:effectLst/>
          <a:extLst>
            <a:ext uri="{91240B29-F687-4F45-9708-019B960494DF}">
              <a14:hiddenLine xmlns=""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a:buClr>
                <a:srgbClr val="CC9900"/>
              </a:buClr>
              <a:buFont typeface="Wingdings" pitchFamily="2" charset="2"/>
              <a:buChar char="n"/>
            </a:pPr>
            <a:endParaRPr lang="zh-CN" altLang="en-US" smtClean="0">
              <a:solidFill>
                <a:srgbClr val="000000"/>
              </a:solidFill>
              <a:latin typeface="Arial" charset="0"/>
              <a:ea typeface="宋体" charset="-122"/>
            </a:endParaRPr>
          </a:p>
        </p:txBody>
      </p:sp>
      <p:grpSp>
        <p:nvGrpSpPr>
          <p:cNvPr id="2" name="组合 13"/>
          <p:cNvGrpSpPr/>
          <p:nvPr/>
        </p:nvGrpSpPr>
        <p:grpSpPr>
          <a:xfrm>
            <a:off x="0" y="6783917"/>
            <a:ext cx="9144000" cy="74083"/>
            <a:chOff x="0" y="5087938"/>
            <a:chExt cx="9144000" cy="55562"/>
          </a:xfrm>
        </p:grpSpPr>
        <p:pic>
          <p:nvPicPr>
            <p:cNvPr id="13" name="Picture 2" descr="E:\01 日常工作\10 多媒体\PPT内部汇报用模板\红条.jpg"/>
            <p:cNvPicPr>
              <a:picLocks noChangeAspect="1" noChangeArrowheads="1"/>
            </p:cNvPicPr>
            <p:nvPr userDrawn="1"/>
          </p:nvPicPr>
          <p:blipFill>
            <a:blip r:embed="rId4" cstate="print"/>
            <a:srcRect r="5813"/>
            <a:stretch>
              <a:fillRect/>
            </a:stretch>
          </p:blipFill>
          <p:spPr bwMode="auto">
            <a:xfrm>
              <a:off x="0" y="5087938"/>
              <a:ext cx="8616950" cy="55562"/>
            </a:xfrm>
            <a:prstGeom prst="rect">
              <a:avLst/>
            </a:prstGeom>
            <a:noFill/>
          </p:spPr>
        </p:pic>
        <p:pic>
          <p:nvPicPr>
            <p:cNvPr id="86" name="Picture 2" descr="E:\01 日常工作\10 多媒体\PPT内部汇报用模板\红条.jpg"/>
            <p:cNvPicPr>
              <a:picLocks noChangeAspect="1" noChangeArrowheads="1"/>
            </p:cNvPicPr>
            <p:nvPr userDrawn="1"/>
          </p:nvPicPr>
          <p:blipFill>
            <a:blip r:embed="rId4" cstate="print"/>
            <a:srcRect r="5813"/>
            <a:stretch>
              <a:fillRect/>
            </a:stretch>
          </p:blipFill>
          <p:spPr bwMode="auto">
            <a:xfrm>
              <a:off x="527050" y="5087938"/>
              <a:ext cx="8616950" cy="55562"/>
            </a:xfrm>
            <a:prstGeom prst="rect">
              <a:avLst/>
            </a:prstGeom>
            <a:noFill/>
          </p:spPr>
        </p:pic>
      </p:grpSp>
      <p:pic>
        <p:nvPicPr>
          <p:cNvPr id="8" name="Picture 2" descr="C:\Users\z00124665\Desktop\Operational Guide for Background Panels of the Enterprise Business Group.WMF"/>
          <p:cNvPicPr>
            <a:picLocks noChangeAspect="1" noChangeArrowheads="1"/>
          </p:cNvPicPr>
          <p:nvPr/>
        </p:nvPicPr>
        <p:blipFill>
          <a:blip r:embed="rId5" cstate="print"/>
          <a:srcRect/>
          <a:stretch>
            <a:fillRect/>
          </a:stretch>
        </p:blipFill>
        <p:spPr bwMode="auto">
          <a:xfrm>
            <a:off x="6571622" y="231776"/>
            <a:ext cx="2238210" cy="135704"/>
          </a:xfrm>
          <a:prstGeom prst="rect">
            <a:avLst/>
          </a:prstGeom>
          <a:noFill/>
        </p:spPr>
      </p:pic>
      <p:pic>
        <p:nvPicPr>
          <p:cNvPr id="9" name="Picture 2" descr="C:\Users\z00124665\Desktop\HW LOGO(横版）.png"/>
          <p:cNvPicPr>
            <a:picLocks noChangeAspect="1" noChangeArrowheads="1"/>
          </p:cNvPicPr>
          <p:nvPr/>
        </p:nvPicPr>
        <p:blipFill>
          <a:blip r:embed="rId6" cstate="screen"/>
          <a:srcRect/>
          <a:stretch>
            <a:fillRect/>
          </a:stretch>
        </p:blipFill>
        <p:spPr bwMode="auto">
          <a:xfrm>
            <a:off x="7566415" y="6250583"/>
            <a:ext cx="1250151" cy="406032"/>
          </a:xfrm>
          <a:prstGeom prst="rect">
            <a:avLst/>
          </a:prstGeom>
          <a:noFill/>
        </p:spPr>
      </p:pic>
      <p:sp>
        <p:nvSpPr>
          <p:cNvPr id="12" name="Rectangle 5"/>
          <p:cNvSpPr>
            <a:spLocks noChangeArrowheads="1"/>
          </p:cNvSpPr>
          <p:nvPr/>
        </p:nvSpPr>
        <p:spPr bwMode="auto">
          <a:xfrm>
            <a:off x="3040535" y="6500765"/>
            <a:ext cx="272055" cy="261257"/>
          </a:xfrm>
          <a:prstGeom prst="rect">
            <a:avLst/>
          </a:prstGeom>
          <a:noFill/>
          <a:ln w="9525">
            <a:noFill/>
            <a:miter lim="800000"/>
            <a:headEnd/>
            <a:tailEnd/>
          </a:ln>
        </p:spPr>
        <p:txBody>
          <a:bodyPr lIns="0" tIns="0" rIns="0" bIns="0"/>
          <a:lstStyle/>
          <a:p>
            <a:pPr eaLnBrk="0" hangingPunct="0">
              <a:lnSpc>
                <a:spcPct val="85000"/>
              </a:lnSpc>
              <a:defRPr/>
            </a:pPr>
            <a:fld id="{F350CB96-EF0E-44F1-90D2-2D2DCEB1810F}" type="slidenum">
              <a:rPr lang="de-DE" altLang="zh-CN" sz="900" smtClean="0">
                <a:solidFill>
                  <a:srgbClr val="FFFFFF">
                    <a:lumMod val="65000"/>
                  </a:srgbClr>
                </a:solidFill>
                <a:latin typeface="FrutigerNext LT Medium"/>
                <a:ea typeface="华文细黑"/>
              </a:rPr>
              <a:pPr eaLnBrk="0" hangingPunct="0">
                <a:lnSpc>
                  <a:spcPct val="85000"/>
                </a:lnSpc>
                <a:defRPr/>
              </a:pPr>
              <a:t>‹#›</a:t>
            </a:fld>
            <a:endParaRPr lang="en-GB" altLang="zh-CN" sz="900" dirty="0">
              <a:solidFill>
                <a:srgbClr val="FFFFFF">
                  <a:lumMod val="65000"/>
                </a:srgbClr>
              </a:solidFill>
              <a:latin typeface="FrutigerNext LT Medium"/>
              <a:ea typeface="华文细黑"/>
            </a:endParaRPr>
          </a:p>
        </p:txBody>
      </p:sp>
      <p:pic>
        <p:nvPicPr>
          <p:cNvPr id="10" name="Picture 2" descr="C:\Users\z00124665\Desktop\图形1.wmf"/>
          <p:cNvPicPr>
            <a:picLocks noChangeAspect="1" noChangeArrowheads="1"/>
          </p:cNvPicPr>
          <p:nvPr/>
        </p:nvPicPr>
        <p:blipFill>
          <a:blip r:embed="rId7" cstate="print"/>
          <a:srcRect/>
          <a:stretch>
            <a:fillRect/>
          </a:stretch>
        </p:blipFill>
        <p:spPr bwMode="auto">
          <a:xfrm>
            <a:off x="322266" y="6482946"/>
            <a:ext cx="2655887" cy="161289"/>
          </a:xfrm>
          <a:prstGeom prst="rect">
            <a:avLst/>
          </a:prstGeom>
          <a:noFill/>
        </p:spPr>
      </p:pic>
    </p:spTree>
  </p:cSld>
  <p:clrMap bg1="lt1" tx1="dk1" bg2="lt2" tx2="dk2" accent1="accent1" accent2="accent2" accent3="accent3" accent4="accent4" accent5="accent5" accent6="accent6" hlink="hlink" folHlink="folHlink"/>
  <p:sldLayoutIdLst>
    <p:sldLayoutId id="2147483818" r:id="rId1"/>
    <p:sldLayoutId id="2147483819" r:id="rId2"/>
  </p:sldLayoutIdLst>
  <p:transition advClick="0" advTm="8000">
    <p:fade thruBlk="1"/>
  </p:transition>
  <p:timing>
    <p:tnLst>
      <p:par>
        <p:cTn id="1" dur="indefinite" restart="never" nodeType="tmRoot"/>
      </p:par>
    </p:tnLst>
  </p:timing>
  <p:hf hdr="0" ftr="0" dt="0"/>
  <p:txStyles>
    <p:titleStyle>
      <a:lvl1pPr algn="l" rtl="0" eaLnBrk="1" fontAlgn="base" hangingPunct="1">
        <a:spcBef>
          <a:spcPct val="0"/>
        </a:spcBef>
        <a:spcAft>
          <a:spcPct val="0"/>
        </a:spcAft>
        <a:defRPr sz="3200" b="1">
          <a:solidFill>
            <a:srgbClr val="990000"/>
          </a:solidFill>
          <a:latin typeface="FrutigerNext LT Medium" pitchFamily="34" charset="0"/>
          <a:ea typeface="黑体" pitchFamily="49" charset="-122"/>
          <a:cs typeface="+mj-cs"/>
        </a:defRPr>
      </a:lvl1pPr>
      <a:lvl2pPr algn="l" rtl="0" eaLnBrk="1" fontAlgn="base" hangingPunct="1">
        <a:spcBef>
          <a:spcPct val="0"/>
        </a:spcBef>
        <a:spcAft>
          <a:spcPct val="0"/>
        </a:spcAft>
        <a:defRPr sz="2800" b="1">
          <a:solidFill>
            <a:srgbClr val="990000"/>
          </a:solidFill>
          <a:latin typeface="FrutigerNext LT Medium" pitchFamily="34" charset="0"/>
          <a:ea typeface="黑体" pitchFamily="49" charset="-122"/>
          <a:cs typeface="宋体" charset="-122"/>
        </a:defRPr>
      </a:lvl2pPr>
      <a:lvl3pPr algn="l" rtl="0" eaLnBrk="1" fontAlgn="base" hangingPunct="1">
        <a:spcBef>
          <a:spcPct val="0"/>
        </a:spcBef>
        <a:spcAft>
          <a:spcPct val="0"/>
        </a:spcAft>
        <a:defRPr sz="2800" b="1">
          <a:solidFill>
            <a:srgbClr val="990000"/>
          </a:solidFill>
          <a:latin typeface="FrutigerNext LT Medium" pitchFamily="34" charset="0"/>
          <a:ea typeface="黑体" pitchFamily="49" charset="-122"/>
          <a:cs typeface="宋体" charset="-122"/>
        </a:defRPr>
      </a:lvl3pPr>
      <a:lvl4pPr algn="l" rtl="0" eaLnBrk="1" fontAlgn="base" hangingPunct="1">
        <a:spcBef>
          <a:spcPct val="0"/>
        </a:spcBef>
        <a:spcAft>
          <a:spcPct val="0"/>
        </a:spcAft>
        <a:defRPr sz="2800" b="1">
          <a:solidFill>
            <a:srgbClr val="990000"/>
          </a:solidFill>
          <a:latin typeface="FrutigerNext LT Medium" pitchFamily="34" charset="0"/>
          <a:ea typeface="黑体" pitchFamily="49" charset="-122"/>
          <a:cs typeface="宋体" charset="-122"/>
        </a:defRPr>
      </a:lvl4pPr>
      <a:lvl5pPr algn="l" rtl="0" eaLnBrk="1" fontAlgn="base" hangingPunct="1">
        <a:spcBef>
          <a:spcPct val="0"/>
        </a:spcBef>
        <a:spcAft>
          <a:spcPct val="0"/>
        </a:spcAft>
        <a:defRPr sz="2800" b="1">
          <a:solidFill>
            <a:srgbClr val="990000"/>
          </a:solidFill>
          <a:latin typeface="FrutigerNext LT Medium" pitchFamily="34" charset="0"/>
          <a:ea typeface="黑体" pitchFamily="49" charset="-122"/>
          <a:cs typeface="宋体" charset="-122"/>
        </a:defRPr>
      </a:lvl5pPr>
      <a:lvl6pPr marL="457200"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宋体" charset="-122"/>
        </a:defRPr>
      </a:lvl6pPr>
      <a:lvl7pPr marL="914400"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宋体" charset="-122"/>
        </a:defRPr>
      </a:lvl7pPr>
      <a:lvl8pPr marL="1371600"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宋体" charset="-122"/>
        </a:defRPr>
      </a:lvl8pPr>
      <a:lvl9pPr marL="1828800"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宋体" charset="-122"/>
        </a:defRPr>
      </a:lvl9pPr>
    </p:titleStyle>
    <p:bodyStyle>
      <a:lvl1pPr marL="342900" indent="-342900" algn="l" rtl="0" eaLnBrk="1" fontAlgn="base" hangingPunct="1">
        <a:lnSpc>
          <a:spcPct val="140000"/>
        </a:lnSpc>
        <a:spcBef>
          <a:spcPct val="0"/>
        </a:spcBef>
        <a:spcAft>
          <a:spcPct val="0"/>
        </a:spcAft>
        <a:buClr>
          <a:srgbClr val="777777"/>
        </a:buClr>
        <a:buSzPct val="60000"/>
        <a:buFont typeface="Wingdings" pitchFamily="2" charset="2"/>
        <a:buChar char="l"/>
        <a:defRPr sz="2000" b="1">
          <a:solidFill>
            <a:schemeClr val="tx1"/>
          </a:solidFill>
          <a:latin typeface="FrutigerNext LT Regular" pitchFamily="34" charset="0"/>
          <a:ea typeface="黑体" pitchFamily="49" charset="-122"/>
          <a:cs typeface="+mn-cs"/>
        </a:defRPr>
      </a:lvl1pPr>
      <a:lvl2pPr marL="742950" indent="-285750" algn="l" rtl="0" eaLnBrk="1" fontAlgn="base" hangingPunct="1">
        <a:lnSpc>
          <a:spcPct val="140000"/>
        </a:lnSpc>
        <a:spcBef>
          <a:spcPct val="0"/>
        </a:spcBef>
        <a:spcAft>
          <a:spcPct val="0"/>
        </a:spcAft>
        <a:buSzPct val="50000"/>
        <a:buFont typeface="Wingdings" pitchFamily="2" charset="2"/>
        <a:buChar char="p"/>
        <a:defRPr>
          <a:solidFill>
            <a:schemeClr val="tx1"/>
          </a:solidFill>
          <a:latin typeface="+mn-lt"/>
          <a:ea typeface="+mn-ea"/>
          <a:cs typeface="+mn-cs"/>
        </a:defRPr>
      </a:lvl2pPr>
      <a:lvl3pPr marL="1143000" indent="-228600" algn="l" rtl="0" eaLnBrk="1" fontAlgn="base" hangingPunct="1">
        <a:lnSpc>
          <a:spcPct val="140000"/>
        </a:lnSpc>
        <a:spcBef>
          <a:spcPct val="0"/>
        </a:spcBef>
        <a:spcAft>
          <a:spcPct val="0"/>
        </a:spcAft>
        <a:buSzPct val="50000"/>
        <a:buFont typeface="Wingdings" pitchFamily="2" charset="2"/>
        <a:buChar char="n"/>
        <a:defRPr sz="1600">
          <a:solidFill>
            <a:schemeClr val="tx1"/>
          </a:solidFill>
          <a:latin typeface="FrutigerNext LT Regular" pitchFamily="34" charset="0"/>
          <a:ea typeface="+mn-ea"/>
          <a:cs typeface="+mn-cs"/>
        </a:defRPr>
      </a:lvl3pPr>
      <a:lvl4pPr marL="1600200" indent="-228600" algn="l" rtl="0" eaLnBrk="1" fontAlgn="base" hangingPunct="1">
        <a:lnSpc>
          <a:spcPct val="140000"/>
        </a:lnSpc>
        <a:spcBef>
          <a:spcPct val="0"/>
        </a:spcBef>
        <a:spcAft>
          <a:spcPct val="0"/>
        </a:spcAft>
        <a:buChar char="–"/>
        <a:defRPr sz="1400">
          <a:solidFill>
            <a:schemeClr val="tx1"/>
          </a:solidFill>
          <a:latin typeface="FrutigerNext LT Regular" pitchFamily="34" charset="0"/>
          <a:ea typeface="+mn-ea"/>
          <a:cs typeface="+mn-cs"/>
        </a:defRPr>
      </a:lvl4pPr>
      <a:lvl5pPr marL="2057400" indent="-228600" algn="l" rtl="0" eaLnBrk="1" fontAlgn="base" hangingPunct="1">
        <a:lnSpc>
          <a:spcPct val="140000"/>
        </a:lnSpc>
        <a:spcBef>
          <a:spcPct val="0"/>
        </a:spcBef>
        <a:spcAft>
          <a:spcPct val="0"/>
        </a:spcAft>
        <a:buFont typeface="Arial" pitchFamily="34" charset="0"/>
        <a:buChar char="~"/>
        <a:defRPr sz="1200">
          <a:solidFill>
            <a:schemeClr val="tx1"/>
          </a:solidFill>
          <a:latin typeface="FrutigerNext LT Regular" pitchFamily="34" charset="0"/>
          <a:ea typeface="+mn-ea"/>
          <a:cs typeface="+mn-cs"/>
        </a:defRPr>
      </a:lvl5pPr>
      <a:lvl6pPr marL="2514600" indent="-228600" algn="l" rtl="0" eaLnBrk="1" fontAlgn="base" hangingPunct="1">
        <a:spcBef>
          <a:spcPct val="20000"/>
        </a:spcBef>
        <a:spcAft>
          <a:spcPct val="0"/>
        </a:spcAft>
        <a:buFont typeface="Arial" charset="0"/>
        <a:buChar char="~"/>
        <a:defRPr sz="1600">
          <a:solidFill>
            <a:schemeClr val="tx1"/>
          </a:solidFill>
          <a:latin typeface="+mn-lt"/>
          <a:ea typeface="+mn-ea"/>
          <a:cs typeface="+mn-cs"/>
        </a:defRPr>
      </a:lvl6pPr>
      <a:lvl7pPr marL="2971800" indent="-228600" algn="l" rtl="0" eaLnBrk="1" fontAlgn="base" hangingPunct="1">
        <a:spcBef>
          <a:spcPct val="20000"/>
        </a:spcBef>
        <a:spcAft>
          <a:spcPct val="0"/>
        </a:spcAft>
        <a:buFont typeface="Arial" charset="0"/>
        <a:buChar char="~"/>
        <a:defRPr sz="1600">
          <a:solidFill>
            <a:schemeClr val="tx1"/>
          </a:solidFill>
          <a:latin typeface="+mn-lt"/>
          <a:ea typeface="+mn-ea"/>
          <a:cs typeface="+mn-cs"/>
        </a:defRPr>
      </a:lvl7pPr>
      <a:lvl8pPr marL="3429000" indent="-228600" algn="l" rtl="0" eaLnBrk="1" fontAlgn="base" hangingPunct="1">
        <a:spcBef>
          <a:spcPct val="20000"/>
        </a:spcBef>
        <a:spcAft>
          <a:spcPct val="0"/>
        </a:spcAft>
        <a:buFont typeface="Arial" charset="0"/>
        <a:buChar char="~"/>
        <a:defRPr sz="1600">
          <a:solidFill>
            <a:schemeClr val="tx1"/>
          </a:solidFill>
          <a:latin typeface="+mn-lt"/>
          <a:ea typeface="+mn-ea"/>
          <a:cs typeface="+mn-cs"/>
        </a:defRPr>
      </a:lvl8pPr>
      <a:lvl9pPr marL="3886200" indent="-228600" algn="l" rtl="0" eaLnBrk="1" fontAlgn="base" hangingPunct="1">
        <a:spcBef>
          <a:spcPct val="20000"/>
        </a:spcBef>
        <a:spcAft>
          <a:spcPct val="0"/>
        </a:spcAft>
        <a:buFont typeface="Arial" charset="0"/>
        <a:buChar char="~"/>
        <a:defRPr sz="16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5.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75" name="矩形 74"/>
          <p:cNvSpPr/>
          <p:nvPr/>
        </p:nvSpPr>
        <p:spPr bwMode="auto">
          <a:xfrm>
            <a:off x="0" y="0"/>
            <a:ext cx="9144000" cy="6858000"/>
          </a:xfrm>
          <a:prstGeom prst="rect">
            <a:avLst/>
          </a:prstGeom>
          <a:solidFill>
            <a:schemeClr val="bg1">
              <a:lumMod val="95000"/>
            </a:schemeClr>
          </a:solidFill>
          <a:ln>
            <a:noFill/>
          </a:ln>
          <a:effectLst/>
          <a:extLst>
            <a:ext uri="{91240B29-F687-4F45-9708-019B960494DF}">
              <a14:hiddenLine xmlns=""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a:buClr>
                <a:srgbClr val="CC9900"/>
              </a:buClr>
              <a:buFont typeface="Wingdings" pitchFamily="2" charset="2"/>
              <a:buChar char="n"/>
            </a:pPr>
            <a:endParaRPr lang="zh-CN" altLang="en-US" smtClean="0">
              <a:solidFill>
                <a:srgbClr val="000000"/>
              </a:solidFill>
              <a:latin typeface="Arial" charset="0"/>
              <a:ea typeface="宋体" charset="-122"/>
            </a:endParaRPr>
          </a:p>
        </p:txBody>
      </p:sp>
      <p:grpSp>
        <p:nvGrpSpPr>
          <p:cNvPr id="2" name="组合 13"/>
          <p:cNvGrpSpPr/>
          <p:nvPr/>
        </p:nvGrpSpPr>
        <p:grpSpPr>
          <a:xfrm>
            <a:off x="0" y="6783917"/>
            <a:ext cx="9144000" cy="74083"/>
            <a:chOff x="0" y="5087938"/>
            <a:chExt cx="9144000" cy="55562"/>
          </a:xfrm>
        </p:grpSpPr>
        <p:pic>
          <p:nvPicPr>
            <p:cNvPr id="13" name="Picture 2" descr="E:\01 日常工作\10 多媒体\PPT内部汇报用模板\红条.jpg"/>
            <p:cNvPicPr>
              <a:picLocks noChangeAspect="1" noChangeArrowheads="1"/>
            </p:cNvPicPr>
            <p:nvPr userDrawn="1"/>
          </p:nvPicPr>
          <p:blipFill>
            <a:blip r:embed="rId21" cstate="print"/>
            <a:srcRect r="5813"/>
            <a:stretch>
              <a:fillRect/>
            </a:stretch>
          </p:blipFill>
          <p:spPr bwMode="auto">
            <a:xfrm>
              <a:off x="0" y="5087938"/>
              <a:ext cx="8616950" cy="55562"/>
            </a:xfrm>
            <a:prstGeom prst="rect">
              <a:avLst/>
            </a:prstGeom>
            <a:noFill/>
          </p:spPr>
        </p:pic>
        <p:pic>
          <p:nvPicPr>
            <p:cNvPr id="86" name="Picture 2" descr="E:\01 日常工作\10 多媒体\PPT内部汇报用模板\红条.jpg"/>
            <p:cNvPicPr>
              <a:picLocks noChangeAspect="1" noChangeArrowheads="1"/>
            </p:cNvPicPr>
            <p:nvPr userDrawn="1"/>
          </p:nvPicPr>
          <p:blipFill>
            <a:blip r:embed="rId21" cstate="print"/>
            <a:srcRect r="5813"/>
            <a:stretch>
              <a:fillRect/>
            </a:stretch>
          </p:blipFill>
          <p:spPr bwMode="auto">
            <a:xfrm>
              <a:off x="527050" y="5087938"/>
              <a:ext cx="8616950" cy="55562"/>
            </a:xfrm>
            <a:prstGeom prst="rect">
              <a:avLst/>
            </a:prstGeom>
            <a:noFill/>
          </p:spPr>
        </p:pic>
      </p:grpSp>
      <p:pic>
        <p:nvPicPr>
          <p:cNvPr id="8" name="Picture 2" descr="C:\Users\z00124665\Desktop\Operational Guide for Background Panels of the Enterprise Business Group.WMF"/>
          <p:cNvPicPr>
            <a:picLocks noChangeAspect="1" noChangeArrowheads="1"/>
          </p:cNvPicPr>
          <p:nvPr/>
        </p:nvPicPr>
        <p:blipFill>
          <a:blip r:embed="rId22" cstate="print"/>
          <a:srcRect/>
          <a:stretch>
            <a:fillRect/>
          </a:stretch>
        </p:blipFill>
        <p:spPr bwMode="auto">
          <a:xfrm>
            <a:off x="6571622" y="231776"/>
            <a:ext cx="2238210" cy="135704"/>
          </a:xfrm>
          <a:prstGeom prst="rect">
            <a:avLst/>
          </a:prstGeom>
          <a:noFill/>
        </p:spPr>
      </p:pic>
      <p:pic>
        <p:nvPicPr>
          <p:cNvPr id="9" name="Picture 2" descr="C:\Users\z00124665\Desktop\HW LOGO(横版）.png"/>
          <p:cNvPicPr>
            <a:picLocks noChangeAspect="1" noChangeArrowheads="1"/>
          </p:cNvPicPr>
          <p:nvPr/>
        </p:nvPicPr>
        <p:blipFill>
          <a:blip r:embed="rId23" cstate="screen"/>
          <a:srcRect/>
          <a:stretch>
            <a:fillRect/>
          </a:stretch>
        </p:blipFill>
        <p:spPr bwMode="auto">
          <a:xfrm>
            <a:off x="7566415" y="6250583"/>
            <a:ext cx="1250151" cy="406032"/>
          </a:xfrm>
          <a:prstGeom prst="rect">
            <a:avLst/>
          </a:prstGeom>
          <a:noFill/>
        </p:spPr>
      </p:pic>
      <p:sp>
        <p:nvSpPr>
          <p:cNvPr id="12" name="Rectangle 5"/>
          <p:cNvSpPr>
            <a:spLocks noChangeArrowheads="1"/>
          </p:cNvSpPr>
          <p:nvPr/>
        </p:nvSpPr>
        <p:spPr bwMode="auto">
          <a:xfrm>
            <a:off x="3040535" y="6500765"/>
            <a:ext cx="272055" cy="261257"/>
          </a:xfrm>
          <a:prstGeom prst="rect">
            <a:avLst/>
          </a:prstGeom>
          <a:noFill/>
          <a:ln w="9525">
            <a:noFill/>
            <a:miter lim="800000"/>
            <a:headEnd/>
            <a:tailEnd/>
          </a:ln>
        </p:spPr>
        <p:txBody>
          <a:bodyPr lIns="0" tIns="0" rIns="0" bIns="0"/>
          <a:lstStyle/>
          <a:p>
            <a:pPr eaLnBrk="0" hangingPunct="0">
              <a:lnSpc>
                <a:spcPct val="85000"/>
              </a:lnSpc>
              <a:defRPr/>
            </a:pPr>
            <a:fld id="{F350CB96-EF0E-44F1-90D2-2D2DCEB1810F}" type="slidenum">
              <a:rPr lang="de-DE" altLang="zh-CN" sz="900" smtClean="0">
                <a:solidFill>
                  <a:srgbClr val="FFFFFF">
                    <a:lumMod val="65000"/>
                  </a:srgbClr>
                </a:solidFill>
                <a:latin typeface="FrutigerNext LT Medium"/>
                <a:ea typeface="华文细黑"/>
              </a:rPr>
              <a:pPr eaLnBrk="0" hangingPunct="0">
                <a:lnSpc>
                  <a:spcPct val="85000"/>
                </a:lnSpc>
                <a:defRPr/>
              </a:pPr>
              <a:t>‹#›</a:t>
            </a:fld>
            <a:endParaRPr lang="en-GB" altLang="zh-CN" sz="900" dirty="0">
              <a:solidFill>
                <a:srgbClr val="FFFFFF">
                  <a:lumMod val="65000"/>
                </a:srgbClr>
              </a:solidFill>
              <a:latin typeface="FrutigerNext LT Medium"/>
              <a:ea typeface="华文细黑"/>
            </a:endParaRPr>
          </a:p>
        </p:txBody>
      </p:sp>
      <p:pic>
        <p:nvPicPr>
          <p:cNvPr id="10" name="Picture 2" descr="C:\Users\z00124665\Desktop\图形1.wmf"/>
          <p:cNvPicPr>
            <a:picLocks noChangeAspect="1" noChangeArrowheads="1"/>
          </p:cNvPicPr>
          <p:nvPr/>
        </p:nvPicPr>
        <p:blipFill>
          <a:blip r:embed="rId24" cstate="print"/>
          <a:srcRect/>
          <a:stretch>
            <a:fillRect/>
          </a:stretch>
        </p:blipFill>
        <p:spPr bwMode="auto">
          <a:xfrm>
            <a:off x="322266" y="6482946"/>
            <a:ext cx="2655887" cy="161289"/>
          </a:xfrm>
          <a:prstGeom prst="rect">
            <a:avLst/>
          </a:prstGeom>
          <a:noFill/>
        </p:spPr>
      </p:pic>
    </p:spTree>
  </p:cSld>
  <p:clrMap bg1="lt1" tx1="dk1" bg2="lt2" tx2="dk2" accent1="accent1" accent2="accent2" accent3="accent3" accent4="accent4" accent5="accent5" accent6="accent6" hlink="hlink" folHlink="folHlink"/>
  <p:sldLayoutIdLst>
    <p:sldLayoutId id="2147483821" r:id="rId1"/>
    <p:sldLayoutId id="2147483822" r:id="rId2"/>
    <p:sldLayoutId id="2147483823" r:id="rId3"/>
    <p:sldLayoutId id="2147483824" r:id="rId4"/>
    <p:sldLayoutId id="2147483825" r:id="rId5"/>
    <p:sldLayoutId id="2147483826" r:id="rId6"/>
    <p:sldLayoutId id="2147483827" r:id="rId7"/>
    <p:sldLayoutId id="2147483828" r:id="rId8"/>
    <p:sldLayoutId id="2147483829" r:id="rId9"/>
    <p:sldLayoutId id="2147483830" r:id="rId10"/>
    <p:sldLayoutId id="2147483831" r:id="rId11"/>
    <p:sldLayoutId id="2147483832" r:id="rId12"/>
    <p:sldLayoutId id="2147483833" r:id="rId13"/>
    <p:sldLayoutId id="2147483834" r:id="rId14"/>
    <p:sldLayoutId id="2147483835" r:id="rId15"/>
    <p:sldLayoutId id="2147483836" r:id="rId16"/>
    <p:sldLayoutId id="2147483837" r:id="rId17"/>
    <p:sldLayoutId id="2147483838" r:id="rId18"/>
    <p:sldLayoutId id="2147483839" r:id="rId19"/>
  </p:sldLayoutIdLst>
  <p:transition advClick="0" advTm="8000">
    <p:fade thruBlk="1"/>
  </p:transition>
  <p:timing>
    <p:tnLst>
      <p:par>
        <p:cTn id="1" dur="indefinite" restart="never" nodeType="tmRoot"/>
      </p:par>
    </p:tnLst>
  </p:timing>
  <p:hf hdr="0" ftr="0" dt="0"/>
  <p:txStyles>
    <p:titleStyle>
      <a:lvl1pPr algn="l" rtl="0" eaLnBrk="1" fontAlgn="base" hangingPunct="1">
        <a:spcBef>
          <a:spcPct val="0"/>
        </a:spcBef>
        <a:spcAft>
          <a:spcPct val="0"/>
        </a:spcAft>
        <a:defRPr sz="3200" b="1">
          <a:solidFill>
            <a:srgbClr val="990000"/>
          </a:solidFill>
          <a:latin typeface="FrutigerNext LT Medium" pitchFamily="34" charset="0"/>
          <a:ea typeface="黑体" pitchFamily="49" charset="-122"/>
          <a:cs typeface="+mj-cs"/>
        </a:defRPr>
      </a:lvl1pPr>
      <a:lvl2pPr algn="l" rtl="0" eaLnBrk="1" fontAlgn="base" hangingPunct="1">
        <a:spcBef>
          <a:spcPct val="0"/>
        </a:spcBef>
        <a:spcAft>
          <a:spcPct val="0"/>
        </a:spcAft>
        <a:defRPr sz="2800" b="1">
          <a:solidFill>
            <a:srgbClr val="990000"/>
          </a:solidFill>
          <a:latin typeface="FrutigerNext LT Medium" pitchFamily="34" charset="0"/>
          <a:ea typeface="黑体" pitchFamily="49" charset="-122"/>
          <a:cs typeface="宋体" charset="-122"/>
        </a:defRPr>
      </a:lvl2pPr>
      <a:lvl3pPr algn="l" rtl="0" eaLnBrk="1" fontAlgn="base" hangingPunct="1">
        <a:spcBef>
          <a:spcPct val="0"/>
        </a:spcBef>
        <a:spcAft>
          <a:spcPct val="0"/>
        </a:spcAft>
        <a:defRPr sz="2800" b="1">
          <a:solidFill>
            <a:srgbClr val="990000"/>
          </a:solidFill>
          <a:latin typeface="FrutigerNext LT Medium" pitchFamily="34" charset="0"/>
          <a:ea typeface="黑体" pitchFamily="49" charset="-122"/>
          <a:cs typeface="宋体" charset="-122"/>
        </a:defRPr>
      </a:lvl3pPr>
      <a:lvl4pPr algn="l" rtl="0" eaLnBrk="1" fontAlgn="base" hangingPunct="1">
        <a:spcBef>
          <a:spcPct val="0"/>
        </a:spcBef>
        <a:spcAft>
          <a:spcPct val="0"/>
        </a:spcAft>
        <a:defRPr sz="2800" b="1">
          <a:solidFill>
            <a:srgbClr val="990000"/>
          </a:solidFill>
          <a:latin typeface="FrutigerNext LT Medium" pitchFamily="34" charset="0"/>
          <a:ea typeface="黑体" pitchFamily="49" charset="-122"/>
          <a:cs typeface="宋体" charset="-122"/>
        </a:defRPr>
      </a:lvl4pPr>
      <a:lvl5pPr algn="l" rtl="0" eaLnBrk="1" fontAlgn="base" hangingPunct="1">
        <a:spcBef>
          <a:spcPct val="0"/>
        </a:spcBef>
        <a:spcAft>
          <a:spcPct val="0"/>
        </a:spcAft>
        <a:defRPr sz="2800" b="1">
          <a:solidFill>
            <a:srgbClr val="990000"/>
          </a:solidFill>
          <a:latin typeface="FrutigerNext LT Medium" pitchFamily="34" charset="0"/>
          <a:ea typeface="黑体" pitchFamily="49" charset="-122"/>
          <a:cs typeface="宋体" charset="-122"/>
        </a:defRPr>
      </a:lvl5pPr>
      <a:lvl6pPr marL="457200"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宋体" charset="-122"/>
        </a:defRPr>
      </a:lvl6pPr>
      <a:lvl7pPr marL="914400"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宋体" charset="-122"/>
        </a:defRPr>
      </a:lvl7pPr>
      <a:lvl8pPr marL="1371600"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宋体" charset="-122"/>
        </a:defRPr>
      </a:lvl8pPr>
      <a:lvl9pPr marL="1828800"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宋体" charset="-122"/>
        </a:defRPr>
      </a:lvl9pPr>
    </p:titleStyle>
    <p:bodyStyle>
      <a:lvl1pPr marL="342900" indent="-342900" algn="l" rtl="0" eaLnBrk="1" fontAlgn="base" hangingPunct="1">
        <a:lnSpc>
          <a:spcPct val="140000"/>
        </a:lnSpc>
        <a:spcBef>
          <a:spcPct val="0"/>
        </a:spcBef>
        <a:spcAft>
          <a:spcPct val="0"/>
        </a:spcAft>
        <a:buClr>
          <a:srgbClr val="777777"/>
        </a:buClr>
        <a:buSzPct val="60000"/>
        <a:buFont typeface="Wingdings" pitchFamily="2" charset="2"/>
        <a:buChar char="l"/>
        <a:defRPr sz="2000" b="1">
          <a:solidFill>
            <a:schemeClr val="tx1"/>
          </a:solidFill>
          <a:latin typeface="FrutigerNext LT Regular" pitchFamily="34" charset="0"/>
          <a:ea typeface="黑体" pitchFamily="49" charset="-122"/>
          <a:cs typeface="+mn-cs"/>
        </a:defRPr>
      </a:lvl1pPr>
      <a:lvl2pPr marL="742950" indent="-285750" algn="l" rtl="0" eaLnBrk="1" fontAlgn="base" hangingPunct="1">
        <a:lnSpc>
          <a:spcPct val="140000"/>
        </a:lnSpc>
        <a:spcBef>
          <a:spcPct val="0"/>
        </a:spcBef>
        <a:spcAft>
          <a:spcPct val="0"/>
        </a:spcAft>
        <a:buSzPct val="50000"/>
        <a:buFont typeface="Wingdings" pitchFamily="2" charset="2"/>
        <a:buChar char="p"/>
        <a:defRPr>
          <a:solidFill>
            <a:schemeClr val="tx1"/>
          </a:solidFill>
          <a:latin typeface="+mn-lt"/>
          <a:ea typeface="+mn-ea"/>
          <a:cs typeface="+mn-cs"/>
        </a:defRPr>
      </a:lvl2pPr>
      <a:lvl3pPr marL="1143000" indent="-228600" algn="l" rtl="0" eaLnBrk="1" fontAlgn="base" hangingPunct="1">
        <a:lnSpc>
          <a:spcPct val="140000"/>
        </a:lnSpc>
        <a:spcBef>
          <a:spcPct val="0"/>
        </a:spcBef>
        <a:spcAft>
          <a:spcPct val="0"/>
        </a:spcAft>
        <a:buSzPct val="50000"/>
        <a:buFont typeface="Wingdings" pitchFamily="2" charset="2"/>
        <a:buChar char="n"/>
        <a:defRPr sz="1600">
          <a:solidFill>
            <a:schemeClr val="tx1"/>
          </a:solidFill>
          <a:latin typeface="FrutigerNext LT Regular" pitchFamily="34" charset="0"/>
          <a:ea typeface="+mn-ea"/>
          <a:cs typeface="+mn-cs"/>
        </a:defRPr>
      </a:lvl3pPr>
      <a:lvl4pPr marL="1600200" indent="-228600" algn="l" rtl="0" eaLnBrk="1" fontAlgn="base" hangingPunct="1">
        <a:lnSpc>
          <a:spcPct val="140000"/>
        </a:lnSpc>
        <a:spcBef>
          <a:spcPct val="0"/>
        </a:spcBef>
        <a:spcAft>
          <a:spcPct val="0"/>
        </a:spcAft>
        <a:buChar char="–"/>
        <a:defRPr sz="1400">
          <a:solidFill>
            <a:schemeClr val="tx1"/>
          </a:solidFill>
          <a:latin typeface="FrutigerNext LT Regular" pitchFamily="34" charset="0"/>
          <a:ea typeface="+mn-ea"/>
          <a:cs typeface="+mn-cs"/>
        </a:defRPr>
      </a:lvl4pPr>
      <a:lvl5pPr marL="2057400" indent="-228600" algn="l" rtl="0" eaLnBrk="1" fontAlgn="base" hangingPunct="1">
        <a:lnSpc>
          <a:spcPct val="140000"/>
        </a:lnSpc>
        <a:spcBef>
          <a:spcPct val="0"/>
        </a:spcBef>
        <a:spcAft>
          <a:spcPct val="0"/>
        </a:spcAft>
        <a:buFont typeface="Arial" pitchFamily="34" charset="0"/>
        <a:buChar char="~"/>
        <a:defRPr sz="1200">
          <a:solidFill>
            <a:schemeClr val="tx1"/>
          </a:solidFill>
          <a:latin typeface="FrutigerNext LT Regular" pitchFamily="34" charset="0"/>
          <a:ea typeface="+mn-ea"/>
          <a:cs typeface="+mn-cs"/>
        </a:defRPr>
      </a:lvl5pPr>
      <a:lvl6pPr marL="2514600" indent="-228600" algn="l" rtl="0" eaLnBrk="1" fontAlgn="base" hangingPunct="1">
        <a:spcBef>
          <a:spcPct val="20000"/>
        </a:spcBef>
        <a:spcAft>
          <a:spcPct val="0"/>
        </a:spcAft>
        <a:buFont typeface="Arial" charset="0"/>
        <a:buChar char="~"/>
        <a:defRPr sz="1600">
          <a:solidFill>
            <a:schemeClr val="tx1"/>
          </a:solidFill>
          <a:latin typeface="+mn-lt"/>
          <a:ea typeface="+mn-ea"/>
          <a:cs typeface="+mn-cs"/>
        </a:defRPr>
      </a:lvl6pPr>
      <a:lvl7pPr marL="2971800" indent="-228600" algn="l" rtl="0" eaLnBrk="1" fontAlgn="base" hangingPunct="1">
        <a:spcBef>
          <a:spcPct val="20000"/>
        </a:spcBef>
        <a:spcAft>
          <a:spcPct val="0"/>
        </a:spcAft>
        <a:buFont typeface="Arial" charset="0"/>
        <a:buChar char="~"/>
        <a:defRPr sz="1600">
          <a:solidFill>
            <a:schemeClr val="tx1"/>
          </a:solidFill>
          <a:latin typeface="+mn-lt"/>
          <a:ea typeface="+mn-ea"/>
          <a:cs typeface="+mn-cs"/>
        </a:defRPr>
      </a:lvl7pPr>
      <a:lvl8pPr marL="3429000" indent="-228600" algn="l" rtl="0" eaLnBrk="1" fontAlgn="base" hangingPunct="1">
        <a:spcBef>
          <a:spcPct val="20000"/>
        </a:spcBef>
        <a:spcAft>
          <a:spcPct val="0"/>
        </a:spcAft>
        <a:buFont typeface="Arial" charset="0"/>
        <a:buChar char="~"/>
        <a:defRPr sz="1600">
          <a:solidFill>
            <a:schemeClr val="tx1"/>
          </a:solidFill>
          <a:latin typeface="+mn-lt"/>
          <a:ea typeface="+mn-ea"/>
          <a:cs typeface="+mn-cs"/>
        </a:defRPr>
      </a:lvl8pPr>
      <a:lvl9pPr marL="3886200" indent="-228600" algn="l" rtl="0" eaLnBrk="1" fontAlgn="base" hangingPunct="1">
        <a:spcBef>
          <a:spcPct val="20000"/>
        </a:spcBef>
        <a:spcAft>
          <a:spcPct val="0"/>
        </a:spcAft>
        <a:buFont typeface="Arial" charset="0"/>
        <a:buChar char="~"/>
        <a:defRPr sz="16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6.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75" name="矩形 74"/>
          <p:cNvSpPr/>
          <p:nvPr/>
        </p:nvSpPr>
        <p:spPr bwMode="auto">
          <a:xfrm>
            <a:off x="0" y="0"/>
            <a:ext cx="9144000" cy="6858000"/>
          </a:xfrm>
          <a:prstGeom prst="rect">
            <a:avLst/>
          </a:prstGeom>
          <a:solidFill>
            <a:schemeClr val="bg1">
              <a:lumMod val="95000"/>
            </a:schemeClr>
          </a:solidFill>
          <a:ln>
            <a:noFill/>
          </a:ln>
          <a:effectLst/>
          <a:extLst>
            <a:ext uri="{91240B29-F687-4F45-9708-019B960494DF}">
              <a14:hiddenLine xmlns=""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a:buClr>
                <a:srgbClr val="CC9900"/>
              </a:buClr>
              <a:buFont typeface="Wingdings" pitchFamily="2" charset="2"/>
              <a:buChar char="n"/>
            </a:pPr>
            <a:endParaRPr lang="zh-CN" altLang="en-US" smtClean="0">
              <a:solidFill>
                <a:srgbClr val="000000"/>
              </a:solidFill>
              <a:latin typeface="Arial" charset="0"/>
              <a:ea typeface="宋体" charset="-122"/>
            </a:endParaRPr>
          </a:p>
        </p:txBody>
      </p:sp>
      <p:grpSp>
        <p:nvGrpSpPr>
          <p:cNvPr id="2" name="组合 13"/>
          <p:cNvGrpSpPr/>
          <p:nvPr/>
        </p:nvGrpSpPr>
        <p:grpSpPr>
          <a:xfrm>
            <a:off x="0" y="6783917"/>
            <a:ext cx="9144000" cy="74083"/>
            <a:chOff x="0" y="5087938"/>
            <a:chExt cx="9144000" cy="55562"/>
          </a:xfrm>
        </p:grpSpPr>
        <p:pic>
          <p:nvPicPr>
            <p:cNvPr id="13" name="Picture 2" descr="E:\01 日常工作\10 多媒体\PPT内部汇报用模板\红条.jpg"/>
            <p:cNvPicPr>
              <a:picLocks noChangeAspect="1" noChangeArrowheads="1"/>
            </p:cNvPicPr>
            <p:nvPr userDrawn="1"/>
          </p:nvPicPr>
          <p:blipFill>
            <a:blip r:embed="rId4" cstate="print"/>
            <a:srcRect r="5813"/>
            <a:stretch>
              <a:fillRect/>
            </a:stretch>
          </p:blipFill>
          <p:spPr bwMode="auto">
            <a:xfrm>
              <a:off x="0" y="5087938"/>
              <a:ext cx="8616950" cy="55562"/>
            </a:xfrm>
            <a:prstGeom prst="rect">
              <a:avLst/>
            </a:prstGeom>
            <a:noFill/>
          </p:spPr>
        </p:pic>
        <p:pic>
          <p:nvPicPr>
            <p:cNvPr id="86" name="Picture 2" descr="E:\01 日常工作\10 多媒体\PPT内部汇报用模板\红条.jpg"/>
            <p:cNvPicPr>
              <a:picLocks noChangeAspect="1" noChangeArrowheads="1"/>
            </p:cNvPicPr>
            <p:nvPr userDrawn="1"/>
          </p:nvPicPr>
          <p:blipFill>
            <a:blip r:embed="rId4" cstate="print"/>
            <a:srcRect r="5813"/>
            <a:stretch>
              <a:fillRect/>
            </a:stretch>
          </p:blipFill>
          <p:spPr bwMode="auto">
            <a:xfrm>
              <a:off x="527050" y="5087938"/>
              <a:ext cx="8616950" cy="55562"/>
            </a:xfrm>
            <a:prstGeom prst="rect">
              <a:avLst/>
            </a:prstGeom>
            <a:noFill/>
          </p:spPr>
        </p:pic>
      </p:grpSp>
      <p:pic>
        <p:nvPicPr>
          <p:cNvPr id="8" name="Picture 2" descr="C:\Users\z00124665\Desktop\Operational Guide for Background Panels of the Enterprise Business Group.WMF"/>
          <p:cNvPicPr>
            <a:picLocks noChangeAspect="1" noChangeArrowheads="1"/>
          </p:cNvPicPr>
          <p:nvPr/>
        </p:nvPicPr>
        <p:blipFill>
          <a:blip r:embed="rId5" cstate="print"/>
          <a:srcRect/>
          <a:stretch>
            <a:fillRect/>
          </a:stretch>
        </p:blipFill>
        <p:spPr bwMode="auto">
          <a:xfrm>
            <a:off x="6571622" y="231776"/>
            <a:ext cx="2238210" cy="135704"/>
          </a:xfrm>
          <a:prstGeom prst="rect">
            <a:avLst/>
          </a:prstGeom>
          <a:noFill/>
        </p:spPr>
      </p:pic>
      <p:pic>
        <p:nvPicPr>
          <p:cNvPr id="9" name="Picture 2" descr="C:\Users\z00124665\Desktop\HW LOGO(横版）.png"/>
          <p:cNvPicPr>
            <a:picLocks noChangeAspect="1" noChangeArrowheads="1"/>
          </p:cNvPicPr>
          <p:nvPr/>
        </p:nvPicPr>
        <p:blipFill>
          <a:blip r:embed="rId6" cstate="screen"/>
          <a:srcRect/>
          <a:stretch>
            <a:fillRect/>
          </a:stretch>
        </p:blipFill>
        <p:spPr bwMode="auto">
          <a:xfrm>
            <a:off x="7566415" y="6250583"/>
            <a:ext cx="1250151" cy="406032"/>
          </a:xfrm>
          <a:prstGeom prst="rect">
            <a:avLst/>
          </a:prstGeom>
          <a:noFill/>
        </p:spPr>
      </p:pic>
      <p:sp>
        <p:nvSpPr>
          <p:cNvPr id="12" name="Rectangle 5"/>
          <p:cNvSpPr>
            <a:spLocks noChangeArrowheads="1"/>
          </p:cNvSpPr>
          <p:nvPr/>
        </p:nvSpPr>
        <p:spPr bwMode="auto">
          <a:xfrm>
            <a:off x="3040535" y="6500765"/>
            <a:ext cx="272055" cy="261257"/>
          </a:xfrm>
          <a:prstGeom prst="rect">
            <a:avLst/>
          </a:prstGeom>
          <a:noFill/>
          <a:ln w="9525">
            <a:noFill/>
            <a:miter lim="800000"/>
            <a:headEnd/>
            <a:tailEnd/>
          </a:ln>
        </p:spPr>
        <p:txBody>
          <a:bodyPr lIns="0" tIns="0" rIns="0" bIns="0"/>
          <a:lstStyle/>
          <a:p>
            <a:pPr eaLnBrk="0" hangingPunct="0">
              <a:lnSpc>
                <a:spcPct val="85000"/>
              </a:lnSpc>
              <a:defRPr/>
            </a:pPr>
            <a:fld id="{F350CB96-EF0E-44F1-90D2-2D2DCEB1810F}" type="slidenum">
              <a:rPr lang="de-DE" altLang="zh-CN" sz="900" smtClean="0">
                <a:solidFill>
                  <a:srgbClr val="FFFFFF">
                    <a:lumMod val="65000"/>
                  </a:srgbClr>
                </a:solidFill>
                <a:latin typeface="FrutigerNext LT Medium"/>
                <a:ea typeface="华文细黑"/>
              </a:rPr>
              <a:pPr eaLnBrk="0" hangingPunct="0">
                <a:lnSpc>
                  <a:spcPct val="85000"/>
                </a:lnSpc>
                <a:defRPr/>
              </a:pPr>
              <a:t>‹#›</a:t>
            </a:fld>
            <a:endParaRPr lang="en-GB" altLang="zh-CN" sz="900" dirty="0">
              <a:solidFill>
                <a:srgbClr val="FFFFFF">
                  <a:lumMod val="65000"/>
                </a:srgbClr>
              </a:solidFill>
              <a:latin typeface="FrutigerNext LT Medium"/>
              <a:ea typeface="华文细黑"/>
            </a:endParaRPr>
          </a:p>
        </p:txBody>
      </p:sp>
      <p:pic>
        <p:nvPicPr>
          <p:cNvPr id="10" name="Picture 2" descr="C:\Users\z00124665\Desktop\图形1.wmf"/>
          <p:cNvPicPr>
            <a:picLocks noChangeAspect="1" noChangeArrowheads="1"/>
          </p:cNvPicPr>
          <p:nvPr/>
        </p:nvPicPr>
        <p:blipFill>
          <a:blip r:embed="rId7" cstate="print"/>
          <a:srcRect/>
          <a:stretch>
            <a:fillRect/>
          </a:stretch>
        </p:blipFill>
        <p:spPr bwMode="auto">
          <a:xfrm>
            <a:off x="322266" y="6482946"/>
            <a:ext cx="2655887" cy="161289"/>
          </a:xfrm>
          <a:prstGeom prst="rect">
            <a:avLst/>
          </a:prstGeom>
          <a:noFill/>
        </p:spPr>
      </p:pic>
    </p:spTree>
  </p:cSld>
  <p:clrMap bg1="lt1" tx1="dk1" bg2="lt2" tx2="dk2" accent1="accent1" accent2="accent2" accent3="accent3" accent4="accent4" accent5="accent5" accent6="accent6" hlink="hlink" folHlink="folHlink"/>
  <p:sldLayoutIdLst>
    <p:sldLayoutId id="2147483841" r:id="rId1"/>
    <p:sldLayoutId id="2147483842" r:id="rId2"/>
  </p:sldLayoutIdLst>
  <p:transition advClick="0" advTm="8000">
    <p:fade thruBlk="1"/>
  </p:transition>
  <p:timing>
    <p:tnLst>
      <p:par>
        <p:cTn id="1" dur="indefinite" restart="never" nodeType="tmRoot"/>
      </p:par>
    </p:tnLst>
  </p:timing>
  <p:hf hdr="0" ftr="0" dt="0"/>
  <p:txStyles>
    <p:titleStyle>
      <a:lvl1pPr algn="l" rtl="0" eaLnBrk="1" fontAlgn="base" hangingPunct="1">
        <a:spcBef>
          <a:spcPct val="0"/>
        </a:spcBef>
        <a:spcAft>
          <a:spcPct val="0"/>
        </a:spcAft>
        <a:defRPr sz="3200" b="1">
          <a:solidFill>
            <a:srgbClr val="990000"/>
          </a:solidFill>
          <a:latin typeface="FrutigerNext LT Medium" pitchFamily="34" charset="0"/>
          <a:ea typeface="黑体" pitchFamily="49" charset="-122"/>
          <a:cs typeface="+mj-cs"/>
        </a:defRPr>
      </a:lvl1pPr>
      <a:lvl2pPr algn="l" rtl="0" eaLnBrk="1" fontAlgn="base" hangingPunct="1">
        <a:spcBef>
          <a:spcPct val="0"/>
        </a:spcBef>
        <a:spcAft>
          <a:spcPct val="0"/>
        </a:spcAft>
        <a:defRPr sz="2800" b="1">
          <a:solidFill>
            <a:srgbClr val="990000"/>
          </a:solidFill>
          <a:latin typeface="FrutigerNext LT Medium" pitchFamily="34" charset="0"/>
          <a:ea typeface="黑体" pitchFamily="49" charset="-122"/>
          <a:cs typeface="宋体" charset="-122"/>
        </a:defRPr>
      </a:lvl2pPr>
      <a:lvl3pPr algn="l" rtl="0" eaLnBrk="1" fontAlgn="base" hangingPunct="1">
        <a:spcBef>
          <a:spcPct val="0"/>
        </a:spcBef>
        <a:spcAft>
          <a:spcPct val="0"/>
        </a:spcAft>
        <a:defRPr sz="2800" b="1">
          <a:solidFill>
            <a:srgbClr val="990000"/>
          </a:solidFill>
          <a:latin typeface="FrutigerNext LT Medium" pitchFamily="34" charset="0"/>
          <a:ea typeface="黑体" pitchFamily="49" charset="-122"/>
          <a:cs typeface="宋体" charset="-122"/>
        </a:defRPr>
      </a:lvl3pPr>
      <a:lvl4pPr algn="l" rtl="0" eaLnBrk="1" fontAlgn="base" hangingPunct="1">
        <a:spcBef>
          <a:spcPct val="0"/>
        </a:spcBef>
        <a:spcAft>
          <a:spcPct val="0"/>
        </a:spcAft>
        <a:defRPr sz="2800" b="1">
          <a:solidFill>
            <a:srgbClr val="990000"/>
          </a:solidFill>
          <a:latin typeface="FrutigerNext LT Medium" pitchFamily="34" charset="0"/>
          <a:ea typeface="黑体" pitchFamily="49" charset="-122"/>
          <a:cs typeface="宋体" charset="-122"/>
        </a:defRPr>
      </a:lvl4pPr>
      <a:lvl5pPr algn="l" rtl="0" eaLnBrk="1" fontAlgn="base" hangingPunct="1">
        <a:spcBef>
          <a:spcPct val="0"/>
        </a:spcBef>
        <a:spcAft>
          <a:spcPct val="0"/>
        </a:spcAft>
        <a:defRPr sz="2800" b="1">
          <a:solidFill>
            <a:srgbClr val="990000"/>
          </a:solidFill>
          <a:latin typeface="FrutigerNext LT Medium" pitchFamily="34" charset="0"/>
          <a:ea typeface="黑体" pitchFamily="49" charset="-122"/>
          <a:cs typeface="宋体" charset="-122"/>
        </a:defRPr>
      </a:lvl5pPr>
      <a:lvl6pPr marL="457200"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宋体" charset="-122"/>
        </a:defRPr>
      </a:lvl6pPr>
      <a:lvl7pPr marL="914400"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宋体" charset="-122"/>
        </a:defRPr>
      </a:lvl7pPr>
      <a:lvl8pPr marL="1371600"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宋体" charset="-122"/>
        </a:defRPr>
      </a:lvl8pPr>
      <a:lvl9pPr marL="1828800"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宋体" charset="-122"/>
        </a:defRPr>
      </a:lvl9pPr>
    </p:titleStyle>
    <p:bodyStyle>
      <a:lvl1pPr marL="342900" indent="-342900" algn="l" rtl="0" eaLnBrk="1" fontAlgn="base" hangingPunct="1">
        <a:lnSpc>
          <a:spcPct val="140000"/>
        </a:lnSpc>
        <a:spcBef>
          <a:spcPct val="0"/>
        </a:spcBef>
        <a:spcAft>
          <a:spcPct val="0"/>
        </a:spcAft>
        <a:buClr>
          <a:srgbClr val="777777"/>
        </a:buClr>
        <a:buSzPct val="60000"/>
        <a:buFont typeface="Wingdings" pitchFamily="2" charset="2"/>
        <a:buChar char="l"/>
        <a:defRPr sz="2000" b="1">
          <a:solidFill>
            <a:schemeClr val="tx1"/>
          </a:solidFill>
          <a:latin typeface="FrutigerNext LT Regular" pitchFamily="34" charset="0"/>
          <a:ea typeface="黑体" pitchFamily="49" charset="-122"/>
          <a:cs typeface="+mn-cs"/>
        </a:defRPr>
      </a:lvl1pPr>
      <a:lvl2pPr marL="742950" indent="-285750" algn="l" rtl="0" eaLnBrk="1" fontAlgn="base" hangingPunct="1">
        <a:lnSpc>
          <a:spcPct val="140000"/>
        </a:lnSpc>
        <a:spcBef>
          <a:spcPct val="0"/>
        </a:spcBef>
        <a:spcAft>
          <a:spcPct val="0"/>
        </a:spcAft>
        <a:buSzPct val="50000"/>
        <a:buFont typeface="Wingdings" pitchFamily="2" charset="2"/>
        <a:buChar char="p"/>
        <a:defRPr>
          <a:solidFill>
            <a:schemeClr val="tx1"/>
          </a:solidFill>
          <a:latin typeface="+mn-lt"/>
          <a:ea typeface="+mn-ea"/>
          <a:cs typeface="+mn-cs"/>
        </a:defRPr>
      </a:lvl2pPr>
      <a:lvl3pPr marL="1143000" indent="-228600" algn="l" rtl="0" eaLnBrk="1" fontAlgn="base" hangingPunct="1">
        <a:lnSpc>
          <a:spcPct val="140000"/>
        </a:lnSpc>
        <a:spcBef>
          <a:spcPct val="0"/>
        </a:spcBef>
        <a:spcAft>
          <a:spcPct val="0"/>
        </a:spcAft>
        <a:buSzPct val="50000"/>
        <a:buFont typeface="Wingdings" pitchFamily="2" charset="2"/>
        <a:buChar char="n"/>
        <a:defRPr sz="1600">
          <a:solidFill>
            <a:schemeClr val="tx1"/>
          </a:solidFill>
          <a:latin typeface="FrutigerNext LT Regular" pitchFamily="34" charset="0"/>
          <a:ea typeface="+mn-ea"/>
          <a:cs typeface="+mn-cs"/>
        </a:defRPr>
      </a:lvl3pPr>
      <a:lvl4pPr marL="1600200" indent="-228600" algn="l" rtl="0" eaLnBrk="1" fontAlgn="base" hangingPunct="1">
        <a:lnSpc>
          <a:spcPct val="140000"/>
        </a:lnSpc>
        <a:spcBef>
          <a:spcPct val="0"/>
        </a:spcBef>
        <a:spcAft>
          <a:spcPct val="0"/>
        </a:spcAft>
        <a:buChar char="–"/>
        <a:defRPr sz="1400">
          <a:solidFill>
            <a:schemeClr val="tx1"/>
          </a:solidFill>
          <a:latin typeface="FrutigerNext LT Regular" pitchFamily="34" charset="0"/>
          <a:ea typeface="+mn-ea"/>
          <a:cs typeface="+mn-cs"/>
        </a:defRPr>
      </a:lvl4pPr>
      <a:lvl5pPr marL="2057400" indent="-228600" algn="l" rtl="0" eaLnBrk="1" fontAlgn="base" hangingPunct="1">
        <a:lnSpc>
          <a:spcPct val="140000"/>
        </a:lnSpc>
        <a:spcBef>
          <a:spcPct val="0"/>
        </a:spcBef>
        <a:spcAft>
          <a:spcPct val="0"/>
        </a:spcAft>
        <a:buFont typeface="Arial" pitchFamily="34" charset="0"/>
        <a:buChar char="~"/>
        <a:defRPr sz="1200">
          <a:solidFill>
            <a:schemeClr val="tx1"/>
          </a:solidFill>
          <a:latin typeface="FrutigerNext LT Regular" pitchFamily="34" charset="0"/>
          <a:ea typeface="+mn-ea"/>
          <a:cs typeface="+mn-cs"/>
        </a:defRPr>
      </a:lvl5pPr>
      <a:lvl6pPr marL="2514600" indent="-228600" algn="l" rtl="0" eaLnBrk="1" fontAlgn="base" hangingPunct="1">
        <a:spcBef>
          <a:spcPct val="20000"/>
        </a:spcBef>
        <a:spcAft>
          <a:spcPct val="0"/>
        </a:spcAft>
        <a:buFont typeface="Arial" charset="0"/>
        <a:buChar char="~"/>
        <a:defRPr sz="1600">
          <a:solidFill>
            <a:schemeClr val="tx1"/>
          </a:solidFill>
          <a:latin typeface="+mn-lt"/>
          <a:ea typeface="+mn-ea"/>
          <a:cs typeface="+mn-cs"/>
        </a:defRPr>
      </a:lvl6pPr>
      <a:lvl7pPr marL="2971800" indent="-228600" algn="l" rtl="0" eaLnBrk="1" fontAlgn="base" hangingPunct="1">
        <a:spcBef>
          <a:spcPct val="20000"/>
        </a:spcBef>
        <a:spcAft>
          <a:spcPct val="0"/>
        </a:spcAft>
        <a:buFont typeface="Arial" charset="0"/>
        <a:buChar char="~"/>
        <a:defRPr sz="1600">
          <a:solidFill>
            <a:schemeClr val="tx1"/>
          </a:solidFill>
          <a:latin typeface="+mn-lt"/>
          <a:ea typeface="+mn-ea"/>
          <a:cs typeface="+mn-cs"/>
        </a:defRPr>
      </a:lvl7pPr>
      <a:lvl8pPr marL="3429000" indent="-228600" algn="l" rtl="0" eaLnBrk="1" fontAlgn="base" hangingPunct="1">
        <a:spcBef>
          <a:spcPct val="20000"/>
        </a:spcBef>
        <a:spcAft>
          <a:spcPct val="0"/>
        </a:spcAft>
        <a:buFont typeface="Arial" charset="0"/>
        <a:buChar char="~"/>
        <a:defRPr sz="1600">
          <a:solidFill>
            <a:schemeClr val="tx1"/>
          </a:solidFill>
          <a:latin typeface="+mn-lt"/>
          <a:ea typeface="+mn-ea"/>
          <a:cs typeface="+mn-cs"/>
        </a:defRPr>
      </a:lvl8pPr>
      <a:lvl9pPr marL="3886200" indent="-228600" algn="l" rtl="0" eaLnBrk="1" fontAlgn="base" hangingPunct="1">
        <a:spcBef>
          <a:spcPct val="20000"/>
        </a:spcBef>
        <a:spcAft>
          <a:spcPct val="0"/>
        </a:spcAft>
        <a:buFont typeface="Arial" charset="0"/>
        <a:buChar char="~"/>
        <a:defRPr sz="16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7.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75" name="矩形 74"/>
          <p:cNvSpPr/>
          <p:nvPr/>
        </p:nvSpPr>
        <p:spPr bwMode="auto">
          <a:xfrm>
            <a:off x="0" y="0"/>
            <a:ext cx="9144000" cy="6858000"/>
          </a:xfrm>
          <a:prstGeom prst="rect">
            <a:avLst/>
          </a:prstGeom>
          <a:solidFill>
            <a:schemeClr val="bg1">
              <a:lumMod val="95000"/>
            </a:schemeClr>
          </a:solidFill>
          <a:ln>
            <a:noFill/>
          </a:ln>
          <a:effectLst/>
          <a:extLst>
            <a:ext uri="{91240B29-F687-4F45-9708-019B960494DF}">
              <a14:hiddenLine xmlns=""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a:buClr>
                <a:srgbClr val="CC9900"/>
              </a:buClr>
              <a:buFont typeface="Wingdings" pitchFamily="2" charset="2"/>
              <a:buChar char="n"/>
            </a:pPr>
            <a:endParaRPr lang="zh-CN" altLang="en-US" smtClean="0">
              <a:solidFill>
                <a:srgbClr val="000000"/>
              </a:solidFill>
              <a:latin typeface="Arial" charset="0"/>
              <a:ea typeface="宋体" charset="-122"/>
            </a:endParaRPr>
          </a:p>
        </p:txBody>
      </p:sp>
      <p:grpSp>
        <p:nvGrpSpPr>
          <p:cNvPr id="2" name="组合 13"/>
          <p:cNvGrpSpPr/>
          <p:nvPr/>
        </p:nvGrpSpPr>
        <p:grpSpPr>
          <a:xfrm>
            <a:off x="0" y="6783917"/>
            <a:ext cx="9144000" cy="74083"/>
            <a:chOff x="0" y="5087938"/>
            <a:chExt cx="9144000" cy="55562"/>
          </a:xfrm>
        </p:grpSpPr>
        <p:pic>
          <p:nvPicPr>
            <p:cNvPr id="13" name="Picture 2" descr="E:\01 日常工作\10 多媒体\PPT内部汇报用模板\红条.jpg"/>
            <p:cNvPicPr>
              <a:picLocks noChangeAspect="1" noChangeArrowheads="1"/>
            </p:cNvPicPr>
            <p:nvPr userDrawn="1"/>
          </p:nvPicPr>
          <p:blipFill>
            <a:blip r:embed="rId5" cstate="print"/>
            <a:srcRect r="5813"/>
            <a:stretch>
              <a:fillRect/>
            </a:stretch>
          </p:blipFill>
          <p:spPr bwMode="auto">
            <a:xfrm>
              <a:off x="0" y="5087938"/>
              <a:ext cx="8616950" cy="55562"/>
            </a:xfrm>
            <a:prstGeom prst="rect">
              <a:avLst/>
            </a:prstGeom>
            <a:noFill/>
          </p:spPr>
        </p:pic>
        <p:pic>
          <p:nvPicPr>
            <p:cNvPr id="86" name="Picture 2" descr="E:\01 日常工作\10 多媒体\PPT内部汇报用模板\红条.jpg"/>
            <p:cNvPicPr>
              <a:picLocks noChangeAspect="1" noChangeArrowheads="1"/>
            </p:cNvPicPr>
            <p:nvPr userDrawn="1"/>
          </p:nvPicPr>
          <p:blipFill>
            <a:blip r:embed="rId5" cstate="print"/>
            <a:srcRect r="5813"/>
            <a:stretch>
              <a:fillRect/>
            </a:stretch>
          </p:blipFill>
          <p:spPr bwMode="auto">
            <a:xfrm>
              <a:off x="527050" y="5087938"/>
              <a:ext cx="8616950" cy="55562"/>
            </a:xfrm>
            <a:prstGeom prst="rect">
              <a:avLst/>
            </a:prstGeom>
            <a:noFill/>
          </p:spPr>
        </p:pic>
      </p:grpSp>
      <p:pic>
        <p:nvPicPr>
          <p:cNvPr id="8" name="Picture 2" descr="C:\Users\z00124665\Desktop\Operational Guide for Background Panels of the Enterprise Business Group.WMF"/>
          <p:cNvPicPr>
            <a:picLocks noChangeAspect="1" noChangeArrowheads="1"/>
          </p:cNvPicPr>
          <p:nvPr/>
        </p:nvPicPr>
        <p:blipFill>
          <a:blip r:embed="rId6" cstate="print"/>
          <a:srcRect/>
          <a:stretch>
            <a:fillRect/>
          </a:stretch>
        </p:blipFill>
        <p:spPr bwMode="auto">
          <a:xfrm>
            <a:off x="6571622" y="231776"/>
            <a:ext cx="2238210" cy="135704"/>
          </a:xfrm>
          <a:prstGeom prst="rect">
            <a:avLst/>
          </a:prstGeom>
          <a:noFill/>
        </p:spPr>
      </p:pic>
      <p:pic>
        <p:nvPicPr>
          <p:cNvPr id="9" name="Picture 2" descr="C:\Users\z00124665\Desktop\HW LOGO(横版）.png"/>
          <p:cNvPicPr>
            <a:picLocks noChangeAspect="1" noChangeArrowheads="1"/>
          </p:cNvPicPr>
          <p:nvPr/>
        </p:nvPicPr>
        <p:blipFill>
          <a:blip r:embed="rId7" cstate="screen"/>
          <a:srcRect/>
          <a:stretch>
            <a:fillRect/>
          </a:stretch>
        </p:blipFill>
        <p:spPr bwMode="auto">
          <a:xfrm>
            <a:off x="7566415" y="6250583"/>
            <a:ext cx="1250151" cy="406032"/>
          </a:xfrm>
          <a:prstGeom prst="rect">
            <a:avLst/>
          </a:prstGeom>
          <a:noFill/>
        </p:spPr>
      </p:pic>
      <p:sp>
        <p:nvSpPr>
          <p:cNvPr id="12" name="Rectangle 5"/>
          <p:cNvSpPr>
            <a:spLocks noChangeArrowheads="1"/>
          </p:cNvSpPr>
          <p:nvPr/>
        </p:nvSpPr>
        <p:spPr bwMode="auto">
          <a:xfrm>
            <a:off x="3040535" y="6500765"/>
            <a:ext cx="272055" cy="261257"/>
          </a:xfrm>
          <a:prstGeom prst="rect">
            <a:avLst/>
          </a:prstGeom>
          <a:noFill/>
          <a:ln w="9525">
            <a:noFill/>
            <a:miter lim="800000"/>
            <a:headEnd/>
            <a:tailEnd/>
          </a:ln>
        </p:spPr>
        <p:txBody>
          <a:bodyPr lIns="0" tIns="0" rIns="0" bIns="0"/>
          <a:lstStyle/>
          <a:p>
            <a:pPr eaLnBrk="0" hangingPunct="0">
              <a:lnSpc>
                <a:spcPct val="85000"/>
              </a:lnSpc>
              <a:defRPr/>
            </a:pPr>
            <a:fld id="{F350CB96-EF0E-44F1-90D2-2D2DCEB1810F}" type="slidenum">
              <a:rPr lang="de-DE" altLang="zh-CN" sz="900" smtClean="0">
                <a:solidFill>
                  <a:srgbClr val="FFFFFF">
                    <a:lumMod val="65000"/>
                  </a:srgbClr>
                </a:solidFill>
                <a:latin typeface="FrutigerNext LT Medium"/>
                <a:ea typeface="华文细黑"/>
              </a:rPr>
              <a:pPr eaLnBrk="0" hangingPunct="0">
                <a:lnSpc>
                  <a:spcPct val="85000"/>
                </a:lnSpc>
                <a:defRPr/>
              </a:pPr>
              <a:t>‹#›</a:t>
            </a:fld>
            <a:endParaRPr lang="en-GB" altLang="zh-CN" sz="900" dirty="0">
              <a:solidFill>
                <a:srgbClr val="FFFFFF">
                  <a:lumMod val="65000"/>
                </a:srgbClr>
              </a:solidFill>
              <a:latin typeface="FrutigerNext LT Medium"/>
              <a:ea typeface="华文细黑"/>
            </a:endParaRPr>
          </a:p>
        </p:txBody>
      </p:sp>
      <p:pic>
        <p:nvPicPr>
          <p:cNvPr id="10" name="Picture 2" descr="C:\Users\z00124665\Desktop\图形1.wmf"/>
          <p:cNvPicPr>
            <a:picLocks noChangeAspect="1" noChangeArrowheads="1"/>
          </p:cNvPicPr>
          <p:nvPr/>
        </p:nvPicPr>
        <p:blipFill>
          <a:blip r:embed="rId8" cstate="print"/>
          <a:srcRect/>
          <a:stretch>
            <a:fillRect/>
          </a:stretch>
        </p:blipFill>
        <p:spPr bwMode="auto">
          <a:xfrm>
            <a:off x="322266" y="6482946"/>
            <a:ext cx="2655887" cy="161289"/>
          </a:xfrm>
          <a:prstGeom prst="rect">
            <a:avLst/>
          </a:prstGeom>
          <a:noFill/>
        </p:spPr>
      </p:pic>
    </p:spTree>
  </p:cSld>
  <p:clrMap bg1="lt1" tx1="dk1" bg2="lt2" tx2="dk2" accent1="accent1" accent2="accent2" accent3="accent3" accent4="accent4" accent5="accent5" accent6="accent6" hlink="hlink" folHlink="folHlink"/>
  <p:sldLayoutIdLst>
    <p:sldLayoutId id="2147483844" r:id="rId1"/>
    <p:sldLayoutId id="2147483845" r:id="rId2"/>
    <p:sldLayoutId id="2147483846" r:id="rId3"/>
  </p:sldLayoutIdLst>
  <p:transition advClick="0" advTm="8000">
    <p:fade thruBlk="1"/>
  </p:transition>
  <p:timing>
    <p:tnLst>
      <p:par>
        <p:cTn id="1" dur="indefinite" restart="never" nodeType="tmRoot"/>
      </p:par>
    </p:tnLst>
  </p:timing>
  <p:hf hdr="0" ftr="0" dt="0"/>
  <p:txStyles>
    <p:titleStyle>
      <a:lvl1pPr algn="l" rtl="0" eaLnBrk="1" fontAlgn="base" hangingPunct="1">
        <a:spcBef>
          <a:spcPct val="0"/>
        </a:spcBef>
        <a:spcAft>
          <a:spcPct val="0"/>
        </a:spcAft>
        <a:defRPr sz="3200" b="1">
          <a:solidFill>
            <a:srgbClr val="990000"/>
          </a:solidFill>
          <a:latin typeface="FrutigerNext LT Medium" pitchFamily="34" charset="0"/>
          <a:ea typeface="黑体" pitchFamily="49" charset="-122"/>
          <a:cs typeface="+mj-cs"/>
        </a:defRPr>
      </a:lvl1pPr>
      <a:lvl2pPr algn="l" rtl="0" eaLnBrk="1" fontAlgn="base" hangingPunct="1">
        <a:spcBef>
          <a:spcPct val="0"/>
        </a:spcBef>
        <a:spcAft>
          <a:spcPct val="0"/>
        </a:spcAft>
        <a:defRPr sz="2800" b="1">
          <a:solidFill>
            <a:srgbClr val="990000"/>
          </a:solidFill>
          <a:latin typeface="FrutigerNext LT Medium" pitchFamily="34" charset="0"/>
          <a:ea typeface="黑体" pitchFamily="49" charset="-122"/>
          <a:cs typeface="宋体" charset="-122"/>
        </a:defRPr>
      </a:lvl2pPr>
      <a:lvl3pPr algn="l" rtl="0" eaLnBrk="1" fontAlgn="base" hangingPunct="1">
        <a:spcBef>
          <a:spcPct val="0"/>
        </a:spcBef>
        <a:spcAft>
          <a:spcPct val="0"/>
        </a:spcAft>
        <a:defRPr sz="2800" b="1">
          <a:solidFill>
            <a:srgbClr val="990000"/>
          </a:solidFill>
          <a:latin typeface="FrutigerNext LT Medium" pitchFamily="34" charset="0"/>
          <a:ea typeface="黑体" pitchFamily="49" charset="-122"/>
          <a:cs typeface="宋体" charset="-122"/>
        </a:defRPr>
      </a:lvl3pPr>
      <a:lvl4pPr algn="l" rtl="0" eaLnBrk="1" fontAlgn="base" hangingPunct="1">
        <a:spcBef>
          <a:spcPct val="0"/>
        </a:spcBef>
        <a:spcAft>
          <a:spcPct val="0"/>
        </a:spcAft>
        <a:defRPr sz="2800" b="1">
          <a:solidFill>
            <a:srgbClr val="990000"/>
          </a:solidFill>
          <a:latin typeface="FrutigerNext LT Medium" pitchFamily="34" charset="0"/>
          <a:ea typeface="黑体" pitchFamily="49" charset="-122"/>
          <a:cs typeface="宋体" charset="-122"/>
        </a:defRPr>
      </a:lvl4pPr>
      <a:lvl5pPr algn="l" rtl="0" eaLnBrk="1" fontAlgn="base" hangingPunct="1">
        <a:spcBef>
          <a:spcPct val="0"/>
        </a:spcBef>
        <a:spcAft>
          <a:spcPct val="0"/>
        </a:spcAft>
        <a:defRPr sz="2800" b="1">
          <a:solidFill>
            <a:srgbClr val="990000"/>
          </a:solidFill>
          <a:latin typeface="FrutigerNext LT Medium" pitchFamily="34" charset="0"/>
          <a:ea typeface="黑体" pitchFamily="49" charset="-122"/>
          <a:cs typeface="宋体" charset="-122"/>
        </a:defRPr>
      </a:lvl5pPr>
      <a:lvl6pPr marL="457200"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宋体" charset="-122"/>
        </a:defRPr>
      </a:lvl6pPr>
      <a:lvl7pPr marL="914400"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宋体" charset="-122"/>
        </a:defRPr>
      </a:lvl7pPr>
      <a:lvl8pPr marL="1371600"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宋体" charset="-122"/>
        </a:defRPr>
      </a:lvl8pPr>
      <a:lvl9pPr marL="1828800"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宋体" charset="-122"/>
        </a:defRPr>
      </a:lvl9pPr>
    </p:titleStyle>
    <p:bodyStyle>
      <a:lvl1pPr marL="342900" indent="-342900" algn="l" rtl="0" eaLnBrk="1" fontAlgn="base" hangingPunct="1">
        <a:lnSpc>
          <a:spcPct val="140000"/>
        </a:lnSpc>
        <a:spcBef>
          <a:spcPct val="0"/>
        </a:spcBef>
        <a:spcAft>
          <a:spcPct val="0"/>
        </a:spcAft>
        <a:buClr>
          <a:srgbClr val="777777"/>
        </a:buClr>
        <a:buSzPct val="60000"/>
        <a:buFont typeface="Wingdings" pitchFamily="2" charset="2"/>
        <a:buChar char="l"/>
        <a:defRPr sz="2000" b="1">
          <a:solidFill>
            <a:schemeClr val="tx1"/>
          </a:solidFill>
          <a:latin typeface="FrutigerNext LT Regular" pitchFamily="34" charset="0"/>
          <a:ea typeface="黑体" pitchFamily="49" charset="-122"/>
          <a:cs typeface="+mn-cs"/>
        </a:defRPr>
      </a:lvl1pPr>
      <a:lvl2pPr marL="742950" indent="-285750" algn="l" rtl="0" eaLnBrk="1" fontAlgn="base" hangingPunct="1">
        <a:lnSpc>
          <a:spcPct val="140000"/>
        </a:lnSpc>
        <a:spcBef>
          <a:spcPct val="0"/>
        </a:spcBef>
        <a:spcAft>
          <a:spcPct val="0"/>
        </a:spcAft>
        <a:buSzPct val="50000"/>
        <a:buFont typeface="Wingdings" pitchFamily="2" charset="2"/>
        <a:buChar char="p"/>
        <a:defRPr>
          <a:solidFill>
            <a:schemeClr val="tx1"/>
          </a:solidFill>
          <a:latin typeface="+mn-lt"/>
          <a:ea typeface="+mn-ea"/>
          <a:cs typeface="+mn-cs"/>
        </a:defRPr>
      </a:lvl2pPr>
      <a:lvl3pPr marL="1143000" indent="-228600" algn="l" rtl="0" eaLnBrk="1" fontAlgn="base" hangingPunct="1">
        <a:lnSpc>
          <a:spcPct val="140000"/>
        </a:lnSpc>
        <a:spcBef>
          <a:spcPct val="0"/>
        </a:spcBef>
        <a:spcAft>
          <a:spcPct val="0"/>
        </a:spcAft>
        <a:buSzPct val="50000"/>
        <a:buFont typeface="Wingdings" pitchFamily="2" charset="2"/>
        <a:buChar char="n"/>
        <a:defRPr sz="1600">
          <a:solidFill>
            <a:schemeClr val="tx1"/>
          </a:solidFill>
          <a:latin typeface="FrutigerNext LT Regular" pitchFamily="34" charset="0"/>
          <a:ea typeface="+mn-ea"/>
          <a:cs typeface="+mn-cs"/>
        </a:defRPr>
      </a:lvl3pPr>
      <a:lvl4pPr marL="1600200" indent="-228600" algn="l" rtl="0" eaLnBrk="1" fontAlgn="base" hangingPunct="1">
        <a:lnSpc>
          <a:spcPct val="140000"/>
        </a:lnSpc>
        <a:spcBef>
          <a:spcPct val="0"/>
        </a:spcBef>
        <a:spcAft>
          <a:spcPct val="0"/>
        </a:spcAft>
        <a:buChar char="–"/>
        <a:defRPr sz="1400">
          <a:solidFill>
            <a:schemeClr val="tx1"/>
          </a:solidFill>
          <a:latin typeface="FrutigerNext LT Regular" pitchFamily="34" charset="0"/>
          <a:ea typeface="+mn-ea"/>
          <a:cs typeface="+mn-cs"/>
        </a:defRPr>
      </a:lvl4pPr>
      <a:lvl5pPr marL="2057400" indent="-228600" algn="l" rtl="0" eaLnBrk="1" fontAlgn="base" hangingPunct="1">
        <a:lnSpc>
          <a:spcPct val="140000"/>
        </a:lnSpc>
        <a:spcBef>
          <a:spcPct val="0"/>
        </a:spcBef>
        <a:spcAft>
          <a:spcPct val="0"/>
        </a:spcAft>
        <a:buFont typeface="Arial" pitchFamily="34" charset="0"/>
        <a:buChar char="~"/>
        <a:defRPr sz="1200">
          <a:solidFill>
            <a:schemeClr val="tx1"/>
          </a:solidFill>
          <a:latin typeface="FrutigerNext LT Regular" pitchFamily="34" charset="0"/>
          <a:ea typeface="+mn-ea"/>
          <a:cs typeface="+mn-cs"/>
        </a:defRPr>
      </a:lvl5pPr>
      <a:lvl6pPr marL="2514600" indent="-228600" algn="l" rtl="0" eaLnBrk="1" fontAlgn="base" hangingPunct="1">
        <a:spcBef>
          <a:spcPct val="20000"/>
        </a:spcBef>
        <a:spcAft>
          <a:spcPct val="0"/>
        </a:spcAft>
        <a:buFont typeface="Arial" charset="0"/>
        <a:buChar char="~"/>
        <a:defRPr sz="1600">
          <a:solidFill>
            <a:schemeClr val="tx1"/>
          </a:solidFill>
          <a:latin typeface="+mn-lt"/>
          <a:ea typeface="+mn-ea"/>
          <a:cs typeface="+mn-cs"/>
        </a:defRPr>
      </a:lvl6pPr>
      <a:lvl7pPr marL="2971800" indent="-228600" algn="l" rtl="0" eaLnBrk="1" fontAlgn="base" hangingPunct="1">
        <a:spcBef>
          <a:spcPct val="20000"/>
        </a:spcBef>
        <a:spcAft>
          <a:spcPct val="0"/>
        </a:spcAft>
        <a:buFont typeface="Arial" charset="0"/>
        <a:buChar char="~"/>
        <a:defRPr sz="1600">
          <a:solidFill>
            <a:schemeClr val="tx1"/>
          </a:solidFill>
          <a:latin typeface="+mn-lt"/>
          <a:ea typeface="+mn-ea"/>
          <a:cs typeface="+mn-cs"/>
        </a:defRPr>
      </a:lvl7pPr>
      <a:lvl8pPr marL="3429000" indent="-228600" algn="l" rtl="0" eaLnBrk="1" fontAlgn="base" hangingPunct="1">
        <a:spcBef>
          <a:spcPct val="20000"/>
        </a:spcBef>
        <a:spcAft>
          <a:spcPct val="0"/>
        </a:spcAft>
        <a:buFont typeface="Arial" charset="0"/>
        <a:buChar char="~"/>
        <a:defRPr sz="1600">
          <a:solidFill>
            <a:schemeClr val="tx1"/>
          </a:solidFill>
          <a:latin typeface="+mn-lt"/>
          <a:ea typeface="+mn-ea"/>
          <a:cs typeface="+mn-cs"/>
        </a:defRPr>
      </a:lvl8pPr>
      <a:lvl9pPr marL="3886200" indent="-228600" algn="l" rtl="0" eaLnBrk="1" fontAlgn="base" hangingPunct="1">
        <a:spcBef>
          <a:spcPct val="20000"/>
        </a:spcBef>
        <a:spcAft>
          <a:spcPct val="0"/>
        </a:spcAft>
        <a:buFont typeface="Arial" charset="0"/>
        <a:buChar char="~"/>
        <a:defRPr sz="16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8.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75" name="矩形 74"/>
          <p:cNvSpPr/>
          <p:nvPr/>
        </p:nvSpPr>
        <p:spPr bwMode="auto">
          <a:xfrm>
            <a:off x="0" y="0"/>
            <a:ext cx="9144000" cy="6858000"/>
          </a:xfrm>
          <a:prstGeom prst="rect">
            <a:avLst/>
          </a:prstGeom>
          <a:solidFill>
            <a:schemeClr val="bg1">
              <a:lumMod val="95000"/>
            </a:schemeClr>
          </a:solidFill>
          <a:ln>
            <a:noFill/>
          </a:ln>
          <a:effectLst/>
          <a:extLst>
            <a:ext uri="{91240B29-F687-4F45-9708-019B960494DF}">
              <a14:hiddenLine xmlns=""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a:buClr>
                <a:srgbClr val="CC9900"/>
              </a:buClr>
              <a:buFont typeface="Wingdings" pitchFamily="2" charset="2"/>
              <a:buChar char="n"/>
            </a:pPr>
            <a:endParaRPr lang="zh-CN" altLang="en-US" smtClean="0">
              <a:solidFill>
                <a:srgbClr val="000000"/>
              </a:solidFill>
              <a:latin typeface="Arial" charset="0"/>
              <a:ea typeface="宋体" charset="-122"/>
            </a:endParaRPr>
          </a:p>
        </p:txBody>
      </p:sp>
      <p:grpSp>
        <p:nvGrpSpPr>
          <p:cNvPr id="2" name="组合 13"/>
          <p:cNvGrpSpPr/>
          <p:nvPr/>
        </p:nvGrpSpPr>
        <p:grpSpPr>
          <a:xfrm>
            <a:off x="0" y="6783917"/>
            <a:ext cx="9144000" cy="74083"/>
            <a:chOff x="0" y="5087938"/>
            <a:chExt cx="9144000" cy="55562"/>
          </a:xfrm>
        </p:grpSpPr>
        <p:pic>
          <p:nvPicPr>
            <p:cNvPr id="13" name="Picture 2" descr="E:\01 日常工作\10 多媒体\PPT内部汇报用模板\红条.jpg"/>
            <p:cNvPicPr>
              <a:picLocks noChangeAspect="1" noChangeArrowheads="1"/>
            </p:cNvPicPr>
            <p:nvPr userDrawn="1"/>
          </p:nvPicPr>
          <p:blipFill>
            <a:blip r:embed="rId5" cstate="print"/>
            <a:srcRect r="5813"/>
            <a:stretch>
              <a:fillRect/>
            </a:stretch>
          </p:blipFill>
          <p:spPr bwMode="auto">
            <a:xfrm>
              <a:off x="0" y="5087938"/>
              <a:ext cx="8616950" cy="55562"/>
            </a:xfrm>
            <a:prstGeom prst="rect">
              <a:avLst/>
            </a:prstGeom>
            <a:noFill/>
          </p:spPr>
        </p:pic>
        <p:pic>
          <p:nvPicPr>
            <p:cNvPr id="86" name="Picture 2" descr="E:\01 日常工作\10 多媒体\PPT内部汇报用模板\红条.jpg"/>
            <p:cNvPicPr>
              <a:picLocks noChangeAspect="1" noChangeArrowheads="1"/>
            </p:cNvPicPr>
            <p:nvPr userDrawn="1"/>
          </p:nvPicPr>
          <p:blipFill>
            <a:blip r:embed="rId5" cstate="print"/>
            <a:srcRect r="5813"/>
            <a:stretch>
              <a:fillRect/>
            </a:stretch>
          </p:blipFill>
          <p:spPr bwMode="auto">
            <a:xfrm>
              <a:off x="527050" y="5087938"/>
              <a:ext cx="8616950" cy="55562"/>
            </a:xfrm>
            <a:prstGeom prst="rect">
              <a:avLst/>
            </a:prstGeom>
            <a:noFill/>
          </p:spPr>
        </p:pic>
      </p:grpSp>
      <p:pic>
        <p:nvPicPr>
          <p:cNvPr id="8" name="Picture 2" descr="C:\Users\z00124665\Desktop\Operational Guide for Background Panels of the Enterprise Business Group.WMF"/>
          <p:cNvPicPr>
            <a:picLocks noChangeAspect="1" noChangeArrowheads="1"/>
          </p:cNvPicPr>
          <p:nvPr/>
        </p:nvPicPr>
        <p:blipFill>
          <a:blip r:embed="rId6" cstate="print"/>
          <a:srcRect/>
          <a:stretch>
            <a:fillRect/>
          </a:stretch>
        </p:blipFill>
        <p:spPr bwMode="auto">
          <a:xfrm>
            <a:off x="6571622" y="231776"/>
            <a:ext cx="2238210" cy="135704"/>
          </a:xfrm>
          <a:prstGeom prst="rect">
            <a:avLst/>
          </a:prstGeom>
          <a:noFill/>
        </p:spPr>
      </p:pic>
      <p:pic>
        <p:nvPicPr>
          <p:cNvPr id="9" name="Picture 2" descr="C:\Users\z00124665\Desktop\HW LOGO(横版）.png"/>
          <p:cNvPicPr>
            <a:picLocks noChangeAspect="1" noChangeArrowheads="1"/>
          </p:cNvPicPr>
          <p:nvPr/>
        </p:nvPicPr>
        <p:blipFill>
          <a:blip r:embed="rId7" cstate="screen"/>
          <a:srcRect/>
          <a:stretch>
            <a:fillRect/>
          </a:stretch>
        </p:blipFill>
        <p:spPr bwMode="auto">
          <a:xfrm>
            <a:off x="7566415" y="6250583"/>
            <a:ext cx="1250151" cy="406032"/>
          </a:xfrm>
          <a:prstGeom prst="rect">
            <a:avLst/>
          </a:prstGeom>
          <a:noFill/>
        </p:spPr>
      </p:pic>
      <p:sp>
        <p:nvSpPr>
          <p:cNvPr id="12" name="Rectangle 5"/>
          <p:cNvSpPr>
            <a:spLocks noChangeArrowheads="1"/>
          </p:cNvSpPr>
          <p:nvPr/>
        </p:nvSpPr>
        <p:spPr bwMode="auto">
          <a:xfrm>
            <a:off x="3040535" y="6500765"/>
            <a:ext cx="272055" cy="261257"/>
          </a:xfrm>
          <a:prstGeom prst="rect">
            <a:avLst/>
          </a:prstGeom>
          <a:noFill/>
          <a:ln w="9525">
            <a:noFill/>
            <a:miter lim="800000"/>
            <a:headEnd/>
            <a:tailEnd/>
          </a:ln>
        </p:spPr>
        <p:txBody>
          <a:bodyPr lIns="0" tIns="0" rIns="0" bIns="0"/>
          <a:lstStyle/>
          <a:p>
            <a:pPr eaLnBrk="0" hangingPunct="0">
              <a:lnSpc>
                <a:spcPct val="85000"/>
              </a:lnSpc>
              <a:defRPr/>
            </a:pPr>
            <a:fld id="{F350CB96-EF0E-44F1-90D2-2D2DCEB1810F}" type="slidenum">
              <a:rPr lang="de-DE" altLang="zh-CN" sz="900" smtClean="0">
                <a:solidFill>
                  <a:srgbClr val="FFFFFF">
                    <a:lumMod val="65000"/>
                  </a:srgbClr>
                </a:solidFill>
                <a:latin typeface="FrutigerNext LT Medium"/>
                <a:ea typeface="华文细黑"/>
              </a:rPr>
              <a:pPr eaLnBrk="0" hangingPunct="0">
                <a:lnSpc>
                  <a:spcPct val="85000"/>
                </a:lnSpc>
                <a:defRPr/>
              </a:pPr>
              <a:t>‹#›</a:t>
            </a:fld>
            <a:endParaRPr lang="en-GB" altLang="zh-CN" sz="900" dirty="0">
              <a:solidFill>
                <a:srgbClr val="FFFFFF">
                  <a:lumMod val="65000"/>
                </a:srgbClr>
              </a:solidFill>
              <a:latin typeface="FrutigerNext LT Medium"/>
              <a:ea typeface="华文细黑"/>
            </a:endParaRPr>
          </a:p>
        </p:txBody>
      </p:sp>
      <p:pic>
        <p:nvPicPr>
          <p:cNvPr id="10" name="Picture 2" descr="C:\Users\z00124665\Desktop\图形1.wmf"/>
          <p:cNvPicPr>
            <a:picLocks noChangeAspect="1" noChangeArrowheads="1"/>
          </p:cNvPicPr>
          <p:nvPr/>
        </p:nvPicPr>
        <p:blipFill>
          <a:blip r:embed="rId8" cstate="print"/>
          <a:srcRect/>
          <a:stretch>
            <a:fillRect/>
          </a:stretch>
        </p:blipFill>
        <p:spPr bwMode="auto">
          <a:xfrm>
            <a:off x="322266" y="6482946"/>
            <a:ext cx="2655887" cy="161289"/>
          </a:xfrm>
          <a:prstGeom prst="rect">
            <a:avLst/>
          </a:prstGeom>
          <a:noFill/>
        </p:spPr>
      </p:pic>
    </p:spTree>
  </p:cSld>
  <p:clrMap bg1="lt1" tx1="dk1" bg2="lt2" tx2="dk2" accent1="accent1" accent2="accent2" accent3="accent3" accent4="accent4" accent5="accent5" accent6="accent6" hlink="hlink" folHlink="folHlink"/>
  <p:sldLayoutIdLst>
    <p:sldLayoutId id="2147483848" r:id="rId1"/>
    <p:sldLayoutId id="2147483849" r:id="rId2"/>
    <p:sldLayoutId id="2147483850" r:id="rId3"/>
  </p:sldLayoutIdLst>
  <p:transition advClick="0" advTm="8000">
    <p:fade thruBlk="1"/>
  </p:transition>
  <p:timing>
    <p:tnLst>
      <p:par>
        <p:cTn id="1" dur="indefinite" restart="never" nodeType="tmRoot"/>
      </p:par>
    </p:tnLst>
  </p:timing>
  <p:hf hdr="0" ftr="0" dt="0"/>
  <p:txStyles>
    <p:titleStyle>
      <a:lvl1pPr algn="l" rtl="0" eaLnBrk="1" fontAlgn="base" hangingPunct="1">
        <a:spcBef>
          <a:spcPct val="0"/>
        </a:spcBef>
        <a:spcAft>
          <a:spcPct val="0"/>
        </a:spcAft>
        <a:defRPr sz="3200" b="1">
          <a:solidFill>
            <a:srgbClr val="990000"/>
          </a:solidFill>
          <a:latin typeface="FrutigerNext LT Medium" pitchFamily="34" charset="0"/>
          <a:ea typeface="黑体" pitchFamily="49" charset="-122"/>
          <a:cs typeface="+mj-cs"/>
        </a:defRPr>
      </a:lvl1pPr>
      <a:lvl2pPr algn="l" rtl="0" eaLnBrk="1" fontAlgn="base" hangingPunct="1">
        <a:spcBef>
          <a:spcPct val="0"/>
        </a:spcBef>
        <a:spcAft>
          <a:spcPct val="0"/>
        </a:spcAft>
        <a:defRPr sz="2800" b="1">
          <a:solidFill>
            <a:srgbClr val="990000"/>
          </a:solidFill>
          <a:latin typeface="FrutigerNext LT Medium" pitchFamily="34" charset="0"/>
          <a:ea typeface="黑体" pitchFamily="49" charset="-122"/>
          <a:cs typeface="宋体" charset="-122"/>
        </a:defRPr>
      </a:lvl2pPr>
      <a:lvl3pPr algn="l" rtl="0" eaLnBrk="1" fontAlgn="base" hangingPunct="1">
        <a:spcBef>
          <a:spcPct val="0"/>
        </a:spcBef>
        <a:spcAft>
          <a:spcPct val="0"/>
        </a:spcAft>
        <a:defRPr sz="2800" b="1">
          <a:solidFill>
            <a:srgbClr val="990000"/>
          </a:solidFill>
          <a:latin typeface="FrutigerNext LT Medium" pitchFamily="34" charset="0"/>
          <a:ea typeface="黑体" pitchFamily="49" charset="-122"/>
          <a:cs typeface="宋体" charset="-122"/>
        </a:defRPr>
      </a:lvl3pPr>
      <a:lvl4pPr algn="l" rtl="0" eaLnBrk="1" fontAlgn="base" hangingPunct="1">
        <a:spcBef>
          <a:spcPct val="0"/>
        </a:spcBef>
        <a:spcAft>
          <a:spcPct val="0"/>
        </a:spcAft>
        <a:defRPr sz="2800" b="1">
          <a:solidFill>
            <a:srgbClr val="990000"/>
          </a:solidFill>
          <a:latin typeface="FrutigerNext LT Medium" pitchFamily="34" charset="0"/>
          <a:ea typeface="黑体" pitchFamily="49" charset="-122"/>
          <a:cs typeface="宋体" charset="-122"/>
        </a:defRPr>
      </a:lvl4pPr>
      <a:lvl5pPr algn="l" rtl="0" eaLnBrk="1" fontAlgn="base" hangingPunct="1">
        <a:spcBef>
          <a:spcPct val="0"/>
        </a:spcBef>
        <a:spcAft>
          <a:spcPct val="0"/>
        </a:spcAft>
        <a:defRPr sz="2800" b="1">
          <a:solidFill>
            <a:srgbClr val="990000"/>
          </a:solidFill>
          <a:latin typeface="FrutigerNext LT Medium" pitchFamily="34" charset="0"/>
          <a:ea typeface="黑体" pitchFamily="49" charset="-122"/>
          <a:cs typeface="宋体" charset="-122"/>
        </a:defRPr>
      </a:lvl5pPr>
      <a:lvl6pPr marL="457200"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宋体" charset="-122"/>
        </a:defRPr>
      </a:lvl6pPr>
      <a:lvl7pPr marL="914400"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宋体" charset="-122"/>
        </a:defRPr>
      </a:lvl7pPr>
      <a:lvl8pPr marL="1371600"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宋体" charset="-122"/>
        </a:defRPr>
      </a:lvl8pPr>
      <a:lvl9pPr marL="1828800"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宋体" charset="-122"/>
        </a:defRPr>
      </a:lvl9pPr>
    </p:titleStyle>
    <p:bodyStyle>
      <a:lvl1pPr marL="342900" indent="-342900" algn="l" rtl="0" eaLnBrk="1" fontAlgn="base" hangingPunct="1">
        <a:lnSpc>
          <a:spcPct val="140000"/>
        </a:lnSpc>
        <a:spcBef>
          <a:spcPct val="0"/>
        </a:spcBef>
        <a:spcAft>
          <a:spcPct val="0"/>
        </a:spcAft>
        <a:buClr>
          <a:srgbClr val="777777"/>
        </a:buClr>
        <a:buSzPct val="60000"/>
        <a:buFont typeface="Wingdings" pitchFamily="2" charset="2"/>
        <a:buChar char="l"/>
        <a:defRPr sz="2000" b="1">
          <a:solidFill>
            <a:schemeClr val="tx1"/>
          </a:solidFill>
          <a:latin typeface="FrutigerNext LT Regular" pitchFamily="34" charset="0"/>
          <a:ea typeface="黑体" pitchFamily="49" charset="-122"/>
          <a:cs typeface="+mn-cs"/>
        </a:defRPr>
      </a:lvl1pPr>
      <a:lvl2pPr marL="742950" indent="-285750" algn="l" rtl="0" eaLnBrk="1" fontAlgn="base" hangingPunct="1">
        <a:lnSpc>
          <a:spcPct val="140000"/>
        </a:lnSpc>
        <a:spcBef>
          <a:spcPct val="0"/>
        </a:spcBef>
        <a:spcAft>
          <a:spcPct val="0"/>
        </a:spcAft>
        <a:buSzPct val="50000"/>
        <a:buFont typeface="Wingdings" pitchFamily="2" charset="2"/>
        <a:buChar char="p"/>
        <a:defRPr>
          <a:solidFill>
            <a:schemeClr val="tx1"/>
          </a:solidFill>
          <a:latin typeface="+mn-lt"/>
          <a:ea typeface="+mn-ea"/>
          <a:cs typeface="+mn-cs"/>
        </a:defRPr>
      </a:lvl2pPr>
      <a:lvl3pPr marL="1143000" indent="-228600" algn="l" rtl="0" eaLnBrk="1" fontAlgn="base" hangingPunct="1">
        <a:lnSpc>
          <a:spcPct val="140000"/>
        </a:lnSpc>
        <a:spcBef>
          <a:spcPct val="0"/>
        </a:spcBef>
        <a:spcAft>
          <a:spcPct val="0"/>
        </a:spcAft>
        <a:buSzPct val="50000"/>
        <a:buFont typeface="Wingdings" pitchFamily="2" charset="2"/>
        <a:buChar char="n"/>
        <a:defRPr sz="1600">
          <a:solidFill>
            <a:schemeClr val="tx1"/>
          </a:solidFill>
          <a:latin typeface="FrutigerNext LT Regular" pitchFamily="34" charset="0"/>
          <a:ea typeface="+mn-ea"/>
          <a:cs typeface="+mn-cs"/>
        </a:defRPr>
      </a:lvl3pPr>
      <a:lvl4pPr marL="1600200" indent="-228600" algn="l" rtl="0" eaLnBrk="1" fontAlgn="base" hangingPunct="1">
        <a:lnSpc>
          <a:spcPct val="140000"/>
        </a:lnSpc>
        <a:spcBef>
          <a:spcPct val="0"/>
        </a:spcBef>
        <a:spcAft>
          <a:spcPct val="0"/>
        </a:spcAft>
        <a:buChar char="–"/>
        <a:defRPr sz="1400">
          <a:solidFill>
            <a:schemeClr val="tx1"/>
          </a:solidFill>
          <a:latin typeface="FrutigerNext LT Regular" pitchFamily="34" charset="0"/>
          <a:ea typeface="+mn-ea"/>
          <a:cs typeface="+mn-cs"/>
        </a:defRPr>
      </a:lvl4pPr>
      <a:lvl5pPr marL="2057400" indent="-228600" algn="l" rtl="0" eaLnBrk="1" fontAlgn="base" hangingPunct="1">
        <a:lnSpc>
          <a:spcPct val="140000"/>
        </a:lnSpc>
        <a:spcBef>
          <a:spcPct val="0"/>
        </a:spcBef>
        <a:spcAft>
          <a:spcPct val="0"/>
        </a:spcAft>
        <a:buFont typeface="Arial" pitchFamily="34" charset="0"/>
        <a:buChar char="~"/>
        <a:defRPr sz="1200">
          <a:solidFill>
            <a:schemeClr val="tx1"/>
          </a:solidFill>
          <a:latin typeface="FrutigerNext LT Regular" pitchFamily="34" charset="0"/>
          <a:ea typeface="+mn-ea"/>
          <a:cs typeface="+mn-cs"/>
        </a:defRPr>
      </a:lvl5pPr>
      <a:lvl6pPr marL="2514600" indent="-228600" algn="l" rtl="0" eaLnBrk="1" fontAlgn="base" hangingPunct="1">
        <a:spcBef>
          <a:spcPct val="20000"/>
        </a:spcBef>
        <a:spcAft>
          <a:spcPct val="0"/>
        </a:spcAft>
        <a:buFont typeface="Arial" charset="0"/>
        <a:buChar char="~"/>
        <a:defRPr sz="1600">
          <a:solidFill>
            <a:schemeClr val="tx1"/>
          </a:solidFill>
          <a:latin typeface="+mn-lt"/>
          <a:ea typeface="+mn-ea"/>
          <a:cs typeface="+mn-cs"/>
        </a:defRPr>
      </a:lvl6pPr>
      <a:lvl7pPr marL="2971800" indent="-228600" algn="l" rtl="0" eaLnBrk="1" fontAlgn="base" hangingPunct="1">
        <a:spcBef>
          <a:spcPct val="20000"/>
        </a:spcBef>
        <a:spcAft>
          <a:spcPct val="0"/>
        </a:spcAft>
        <a:buFont typeface="Arial" charset="0"/>
        <a:buChar char="~"/>
        <a:defRPr sz="1600">
          <a:solidFill>
            <a:schemeClr val="tx1"/>
          </a:solidFill>
          <a:latin typeface="+mn-lt"/>
          <a:ea typeface="+mn-ea"/>
          <a:cs typeface="+mn-cs"/>
        </a:defRPr>
      </a:lvl7pPr>
      <a:lvl8pPr marL="3429000" indent="-228600" algn="l" rtl="0" eaLnBrk="1" fontAlgn="base" hangingPunct="1">
        <a:spcBef>
          <a:spcPct val="20000"/>
        </a:spcBef>
        <a:spcAft>
          <a:spcPct val="0"/>
        </a:spcAft>
        <a:buFont typeface="Arial" charset="0"/>
        <a:buChar char="~"/>
        <a:defRPr sz="1600">
          <a:solidFill>
            <a:schemeClr val="tx1"/>
          </a:solidFill>
          <a:latin typeface="+mn-lt"/>
          <a:ea typeface="+mn-ea"/>
          <a:cs typeface="+mn-cs"/>
        </a:defRPr>
      </a:lvl8pPr>
      <a:lvl9pPr marL="3886200" indent="-228600" algn="l" rtl="0" eaLnBrk="1" fontAlgn="base" hangingPunct="1">
        <a:spcBef>
          <a:spcPct val="20000"/>
        </a:spcBef>
        <a:spcAft>
          <a:spcPct val="0"/>
        </a:spcAft>
        <a:buFont typeface="Arial" charset="0"/>
        <a:buChar char="~"/>
        <a:defRPr sz="16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9.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75" name="矩形 74"/>
          <p:cNvSpPr/>
          <p:nvPr/>
        </p:nvSpPr>
        <p:spPr bwMode="auto">
          <a:xfrm>
            <a:off x="0" y="0"/>
            <a:ext cx="9144000" cy="6858000"/>
          </a:xfrm>
          <a:prstGeom prst="rect">
            <a:avLst/>
          </a:prstGeom>
          <a:solidFill>
            <a:schemeClr val="bg1">
              <a:lumMod val="95000"/>
            </a:schemeClr>
          </a:solidFill>
          <a:ln>
            <a:noFill/>
          </a:ln>
          <a:effectLst/>
          <a:extLst>
            <a:ext uri="{91240B29-F687-4F45-9708-019B960494DF}">
              <a14:hiddenLine xmlns=""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a:buClr>
                <a:srgbClr val="CC9900"/>
              </a:buClr>
              <a:buFont typeface="Wingdings" pitchFamily="2" charset="2"/>
              <a:buChar char="n"/>
            </a:pPr>
            <a:endParaRPr lang="zh-CN" altLang="en-US" smtClean="0">
              <a:solidFill>
                <a:srgbClr val="000000"/>
              </a:solidFill>
              <a:latin typeface="Arial" charset="0"/>
              <a:ea typeface="宋体" charset="-122"/>
            </a:endParaRPr>
          </a:p>
        </p:txBody>
      </p:sp>
      <p:grpSp>
        <p:nvGrpSpPr>
          <p:cNvPr id="2" name="组合 13"/>
          <p:cNvGrpSpPr/>
          <p:nvPr/>
        </p:nvGrpSpPr>
        <p:grpSpPr>
          <a:xfrm>
            <a:off x="0" y="6783917"/>
            <a:ext cx="9144000" cy="74083"/>
            <a:chOff x="0" y="5087938"/>
            <a:chExt cx="9144000" cy="55562"/>
          </a:xfrm>
        </p:grpSpPr>
        <p:pic>
          <p:nvPicPr>
            <p:cNvPr id="13" name="Picture 2" descr="E:\01 日常工作\10 多媒体\PPT内部汇报用模板\红条.jpg"/>
            <p:cNvPicPr>
              <a:picLocks noChangeAspect="1" noChangeArrowheads="1"/>
            </p:cNvPicPr>
            <p:nvPr userDrawn="1"/>
          </p:nvPicPr>
          <p:blipFill>
            <a:blip r:embed="rId5" cstate="print"/>
            <a:srcRect r="5813"/>
            <a:stretch>
              <a:fillRect/>
            </a:stretch>
          </p:blipFill>
          <p:spPr bwMode="auto">
            <a:xfrm>
              <a:off x="0" y="5087938"/>
              <a:ext cx="8616950" cy="55562"/>
            </a:xfrm>
            <a:prstGeom prst="rect">
              <a:avLst/>
            </a:prstGeom>
            <a:noFill/>
          </p:spPr>
        </p:pic>
        <p:pic>
          <p:nvPicPr>
            <p:cNvPr id="86" name="Picture 2" descr="E:\01 日常工作\10 多媒体\PPT内部汇报用模板\红条.jpg"/>
            <p:cNvPicPr>
              <a:picLocks noChangeAspect="1" noChangeArrowheads="1"/>
            </p:cNvPicPr>
            <p:nvPr userDrawn="1"/>
          </p:nvPicPr>
          <p:blipFill>
            <a:blip r:embed="rId5" cstate="print"/>
            <a:srcRect r="5813"/>
            <a:stretch>
              <a:fillRect/>
            </a:stretch>
          </p:blipFill>
          <p:spPr bwMode="auto">
            <a:xfrm>
              <a:off x="527050" y="5087938"/>
              <a:ext cx="8616950" cy="55562"/>
            </a:xfrm>
            <a:prstGeom prst="rect">
              <a:avLst/>
            </a:prstGeom>
            <a:noFill/>
          </p:spPr>
        </p:pic>
      </p:grpSp>
      <p:pic>
        <p:nvPicPr>
          <p:cNvPr id="8" name="Picture 2" descr="C:\Users\z00124665\Desktop\Operational Guide for Background Panels of the Enterprise Business Group.WMF"/>
          <p:cNvPicPr>
            <a:picLocks noChangeAspect="1" noChangeArrowheads="1"/>
          </p:cNvPicPr>
          <p:nvPr/>
        </p:nvPicPr>
        <p:blipFill>
          <a:blip r:embed="rId6" cstate="print"/>
          <a:srcRect/>
          <a:stretch>
            <a:fillRect/>
          </a:stretch>
        </p:blipFill>
        <p:spPr bwMode="auto">
          <a:xfrm>
            <a:off x="6571622" y="231776"/>
            <a:ext cx="2238210" cy="135704"/>
          </a:xfrm>
          <a:prstGeom prst="rect">
            <a:avLst/>
          </a:prstGeom>
          <a:noFill/>
        </p:spPr>
      </p:pic>
      <p:pic>
        <p:nvPicPr>
          <p:cNvPr id="9" name="Picture 2" descr="C:\Users\z00124665\Desktop\HW LOGO(横版）.png"/>
          <p:cNvPicPr>
            <a:picLocks noChangeAspect="1" noChangeArrowheads="1"/>
          </p:cNvPicPr>
          <p:nvPr/>
        </p:nvPicPr>
        <p:blipFill>
          <a:blip r:embed="rId7" cstate="screen"/>
          <a:srcRect/>
          <a:stretch>
            <a:fillRect/>
          </a:stretch>
        </p:blipFill>
        <p:spPr bwMode="auto">
          <a:xfrm>
            <a:off x="7566415" y="6250583"/>
            <a:ext cx="1250151" cy="406032"/>
          </a:xfrm>
          <a:prstGeom prst="rect">
            <a:avLst/>
          </a:prstGeom>
          <a:noFill/>
        </p:spPr>
      </p:pic>
      <p:sp>
        <p:nvSpPr>
          <p:cNvPr id="12" name="Rectangle 5"/>
          <p:cNvSpPr>
            <a:spLocks noChangeArrowheads="1"/>
          </p:cNvSpPr>
          <p:nvPr/>
        </p:nvSpPr>
        <p:spPr bwMode="auto">
          <a:xfrm>
            <a:off x="3040535" y="6500765"/>
            <a:ext cx="272055" cy="261257"/>
          </a:xfrm>
          <a:prstGeom prst="rect">
            <a:avLst/>
          </a:prstGeom>
          <a:noFill/>
          <a:ln w="9525">
            <a:noFill/>
            <a:miter lim="800000"/>
            <a:headEnd/>
            <a:tailEnd/>
          </a:ln>
        </p:spPr>
        <p:txBody>
          <a:bodyPr lIns="0" tIns="0" rIns="0" bIns="0"/>
          <a:lstStyle/>
          <a:p>
            <a:pPr eaLnBrk="0" hangingPunct="0">
              <a:lnSpc>
                <a:spcPct val="85000"/>
              </a:lnSpc>
              <a:defRPr/>
            </a:pPr>
            <a:fld id="{F350CB96-EF0E-44F1-90D2-2D2DCEB1810F}" type="slidenum">
              <a:rPr lang="de-DE" altLang="zh-CN" sz="900" smtClean="0">
                <a:solidFill>
                  <a:srgbClr val="FFFFFF">
                    <a:lumMod val="65000"/>
                  </a:srgbClr>
                </a:solidFill>
                <a:latin typeface="FrutigerNext LT Medium"/>
                <a:ea typeface="华文细黑"/>
              </a:rPr>
              <a:pPr eaLnBrk="0" hangingPunct="0">
                <a:lnSpc>
                  <a:spcPct val="85000"/>
                </a:lnSpc>
                <a:defRPr/>
              </a:pPr>
              <a:t>‹#›</a:t>
            </a:fld>
            <a:endParaRPr lang="en-GB" altLang="zh-CN" sz="900" dirty="0">
              <a:solidFill>
                <a:srgbClr val="FFFFFF">
                  <a:lumMod val="65000"/>
                </a:srgbClr>
              </a:solidFill>
              <a:latin typeface="FrutigerNext LT Medium"/>
              <a:ea typeface="华文细黑"/>
            </a:endParaRPr>
          </a:p>
        </p:txBody>
      </p:sp>
      <p:pic>
        <p:nvPicPr>
          <p:cNvPr id="10" name="Picture 2" descr="C:\Users\z00124665\Desktop\图形1.wmf"/>
          <p:cNvPicPr>
            <a:picLocks noChangeAspect="1" noChangeArrowheads="1"/>
          </p:cNvPicPr>
          <p:nvPr/>
        </p:nvPicPr>
        <p:blipFill>
          <a:blip r:embed="rId8" cstate="print"/>
          <a:srcRect/>
          <a:stretch>
            <a:fillRect/>
          </a:stretch>
        </p:blipFill>
        <p:spPr bwMode="auto">
          <a:xfrm>
            <a:off x="322266" y="6482946"/>
            <a:ext cx="2655887" cy="161289"/>
          </a:xfrm>
          <a:prstGeom prst="rect">
            <a:avLst/>
          </a:prstGeom>
          <a:noFill/>
        </p:spPr>
      </p:pic>
    </p:spTree>
  </p:cSld>
  <p:clrMap bg1="lt1" tx1="dk1" bg2="lt2" tx2="dk2" accent1="accent1" accent2="accent2" accent3="accent3" accent4="accent4" accent5="accent5" accent6="accent6" hlink="hlink" folHlink="folHlink"/>
  <p:sldLayoutIdLst>
    <p:sldLayoutId id="2147483852" r:id="rId1"/>
    <p:sldLayoutId id="2147483853" r:id="rId2"/>
    <p:sldLayoutId id="2147483854" r:id="rId3"/>
  </p:sldLayoutIdLst>
  <p:transition advClick="0" advTm="8000">
    <p:fade thruBlk="1"/>
  </p:transition>
  <p:timing>
    <p:tnLst>
      <p:par>
        <p:cTn id="1" dur="indefinite" restart="never" nodeType="tmRoot"/>
      </p:par>
    </p:tnLst>
  </p:timing>
  <p:hf hdr="0" ftr="0" dt="0"/>
  <p:txStyles>
    <p:titleStyle>
      <a:lvl1pPr algn="l" rtl="0" eaLnBrk="1" fontAlgn="base" hangingPunct="1">
        <a:spcBef>
          <a:spcPct val="0"/>
        </a:spcBef>
        <a:spcAft>
          <a:spcPct val="0"/>
        </a:spcAft>
        <a:defRPr sz="3200" b="1">
          <a:solidFill>
            <a:srgbClr val="990000"/>
          </a:solidFill>
          <a:latin typeface="FrutigerNext LT Medium" pitchFamily="34" charset="0"/>
          <a:ea typeface="黑体" pitchFamily="49" charset="-122"/>
          <a:cs typeface="+mj-cs"/>
        </a:defRPr>
      </a:lvl1pPr>
      <a:lvl2pPr algn="l" rtl="0" eaLnBrk="1" fontAlgn="base" hangingPunct="1">
        <a:spcBef>
          <a:spcPct val="0"/>
        </a:spcBef>
        <a:spcAft>
          <a:spcPct val="0"/>
        </a:spcAft>
        <a:defRPr sz="2800" b="1">
          <a:solidFill>
            <a:srgbClr val="990000"/>
          </a:solidFill>
          <a:latin typeface="FrutigerNext LT Medium" pitchFamily="34" charset="0"/>
          <a:ea typeface="黑体" pitchFamily="49" charset="-122"/>
          <a:cs typeface="宋体" charset="-122"/>
        </a:defRPr>
      </a:lvl2pPr>
      <a:lvl3pPr algn="l" rtl="0" eaLnBrk="1" fontAlgn="base" hangingPunct="1">
        <a:spcBef>
          <a:spcPct val="0"/>
        </a:spcBef>
        <a:spcAft>
          <a:spcPct val="0"/>
        </a:spcAft>
        <a:defRPr sz="2800" b="1">
          <a:solidFill>
            <a:srgbClr val="990000"/>
          </a:solidFill>
          <a:latin typeface="FrutigerNext LT Medium" pitchFamily="34" charset="0"/>
          <a:ea typeface="黑体" pitchFamily="49" charset="-122"/>
          <a:cs typeface="宋体" charset="-122"/>
        </a:defRPr>
      </a:lvl3pPr>
      <a:lvl4pPr algn="l" rtl="0" eaLnBrk="1" fontAlgn="base" hangingPunct="1">
        <a:spcBef>
          <a:spcPct val="0"/>
        </a:spcBef>
        <a:spcAft>
          <a:spcPct val="0"/>
        </a:spcAft>
        <a:defRPr sz="2800" b="1">
          <a:solidFill>
            <a:srgbClr val="990000"/>
          </a:solidFill>
          <a:latin typeface="FrutigerNext LT Medium" pitchFamily="34" charset="0"/>
          <a:ea typeface="黑体" pitchFamily="49" charset="-122"/>
          <a:cs typeface="宋体" charset="-122"/>
        </a:defRPr>
      </a:lvl4pPr>
      <a:lvl5pPr algn="l" rtl="0" eaLnBrk="1" fontAlgn="base" hangingPunct="1">
        <a:spcBef>
          <a:spcPct val="0"/>
        </a:spcBef>
        <a:spcAft>
          <a:spcPct val="0"/>
        </a:spcAft>
        <a:defRPr sz="2800" b="1">
          <a:solidFill>
            <a:srgbClr val="990000"/>
          </a:solidFill>
          <a:latin typeface="FrutigerNext LT Medium" pitchFamily="34" charset="0"/>
          <a:ea typeface="黑体" pitchFamily="49" charset="-122"/>
          <a:cs typeface="宋体" charset="-122"/>
        </a:defRPr>
      </a:lvl5pPr>
      <a:lvl6pPr marL="457200"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宋体" charset="-122"/>
        </a:defRPr>
      </a:lvl6pPr>
      <a:lvl7pPr marL="914400"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宋体" charset="-122"/>
        </a:defRPr>
      </a:lvl7pPr>
      <a:lvl8pPr marL="1371600"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宋体" charset="-122"/>
        </a:defRPr>
      </a:lvl8pPr>
      <a:lvl9pPr marL="1828800"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宋体" charset="-122"/>
        </a:defRPr>
      </a:lvl9pPr>
    </p:titleStyle>
    <p:bodyStyle>
      <a:lvl1pPr marL="342900" indent="-342900" algn="l" rtl="0" eaLnBrk="1" fontAlgn="base" hangingPunct="1">
        <a:lnSpc>
          <a:spcPct val="140000"/>
        </a:lnSpc>
        <a:spcBef>
          <a:spcPct val="0"/>
        </a:spcBef>
        <a:spcAft>
          <a:spcPct val="0"/>
        </a:spcAft>
        <a:buClr>
          <a:srgbClr val="777777"/>
        </a:buClr>
        <a:buSzPct val="60000"/>
        <a:buFont typeface="Wingdings" pitchFamily="2" charset="2"/>
        <a:buChar char="l"/>
        <a:defRPr sz="2000" b="1">
          <a:solidFill>
            <a:schemeClr val="tx1"/>
          </a:solidFill>
          <a:latin typeface="FrutigerNext LT Regular" pitchFamily="34" charset="0"/>
          <a:ea typeface="黑体" pitchFamily="49" charset="-122"/>
          <a:cs typeface="+mn-cs"/>
        </a:defRPr>
      </a:lvl1pPr>
      <a:lvl2pPr marL="742950" indent="-285750" algn="l" rtl="0" eaLnBrk="1" fontAlgn="base" hangingPunct="1">
        <a:lnSpc>
          <a:spcPct val="140000"/>
        </a:lnSpc>
        <a:spcBef>
          <a:spcPct val="0"/>
        </a:spcBef>
        <a:spcAft>
          <a:spcPct val="0"/>
        </a:spcAft>
        <a:buSzPct val="50000"/>
        <a:buFont typeface="Wingdings" pitchFamily="2" charset="2"/>
        <a:buChar char="p"/>
        <a:defRPr>
          <a:solidFill>
            <a:schemeClr val="tx1"/>
          </a:solidFill>
          <a:latin typeface="+mn-lt"/>
          <a:ea typeface="+mn-ea"/>
          <a:cs typeface="+mn-cs"/>
        </a:defRPr>
      </a:lvl2pPr>
      <a:lvl3pPr marL="1143000" indent="-228600" algn="l" rtl="0" eaLnBrk="1" fontAlgn="base" hangingPunct="1">
        <a:lnSpc>
          <a:spcPct val="140000"/>
        </a:lnSpc>
        <a:spcBef>
          <a:spcPct val="0"/>
        </a:spcBef>
        <a:spcAft>
          <a:spcPct val="0"/>
        </a:spcAft>
        <a:buSzPct val="50000"/>
        <a:buFont typeface="Wingdings" pitchFamily="2" charset="2"/>
        <a:buChar char="n"/>
        <a:defRPr sz="1600">
          <a:solidFill>
            <a:schemeClr val="tx1"/>
          </a:solidFill>
          <a:latin typeface="FrutigerNext LT Regular" pitchFamily="34" charset="0"/>
          <a:ea typeface="+mn-ea"/>
          <a:cs typeface="+mn-cs"/>
        </a:defRPr>
      </a:lvl3pPr>
      <a:lvl4pPr marL="1600200" indent="-228600" algn="l" rtl="0" eaLnBrk="1" fontAlgn="base" hangingPunct="1">
        <a:lnSpc>
          <a:spcPct val="140000"/>
        </a:lnSpc>
        <a:spcBef>
          <a:spcPct val="0"/>
        </a:spcBef>
        <a:spcAft>
          <a:spcPct val="0"/>
        </a:spcAft>
        <a:buChar char="–"/>
        <a:defRPr sz="1400">
          <a:solidFill>
            <a:schemeClr val="tx1"/>
          </a:solidFill>
          <a:latin typeface="FrutigerNext LT Regular" pitchFamily="34" charset="0"/>
          <a:ea typeface="+mn-ea"/>
          <a:cs typeface="+mn-cs"/>
        </a:defRPr>
      </a:lvl4pPr>
      <a:lvl5pPr marL="2057400" indent="-228600" algn="l" rtl="0" eaLnBrk="1" fontAlgn="base" hangingPunct="1">
        <a:lnSpc>
          <a:spcPct val="140000"/>
        </a:lnSpc>
        <a:spcBef>
          <a:spcPct val="0"/>
        </a:spcBef>
        <a:spcAft>
          <a:spcPct val="0"/>
        </a:spcAft>
        <a:buFont typeface="Arial" pitchFamily="34" charset="0"/>
        <a:buChar char="~"/>
        <a:defRPr sz="1200">
          <a:solidFill>
            <a:schemeClr val="tx1"/>
          </a:solidFill>
          <a:latin typeface="FrutigerNext LT Regular" pitchFamily="34" charset="0"/>
          <a:ea typeface="+mn-ea"/>
          <a:cs typeface="+mn-cs"/>
        </a:defRPr>
      </a:lvl5pPr>
      <a:lvl6pPr marL="2514600" indent="-228600" algn="l" rtl="0" eaLnBrk="1" fontAlgn="base" hangingPunct="1">
        <a:spcBef>
          <a:spcPct val="20000"/>
        </a:spcBef>
        <a:spcAft>
          <a:spcPct val="0"/>
        </a:spcAft>
        <a:buFont typeface="Arial" charset="0"/>
        <a:buChar char="~"/>
        <a:defRPr sz="1600">
          <a:solidFill>
            <a:schemeClr val="tx1"/>
          </a:solidFill>
          <a:latin typeface="+mn-lt"/>
          <a:ea typeface="+mn-ea"/>
          <a:cs typeface="+mn-cs"/>
        </a:defRPr>
      </a:lvl6pPr>
      <a:lvl7pPr marL="2971800" indent="-228600" algn="l" rtl="0" eaLnBrk="1" fontAlgn="base" hangingPunct="1">
        <a:spcBef>
          <a:spcPct val="20000"/>
        </a:spcBef>
        <a:spcAft>
          <a:spcPct val="0"/>
        </a:spcAft>
        <a:buFont typeface="Arial" charset="0"/>
        <a:buChar char="~"/>
        <a:defRPr sz="1600">
          <a:solidFill>
            <a:schemeClr val="tx1"/>
          </a:solidFill>
          <a:latin typeface="+mn-lt"/>
          <a:ea typeface="+mn-ea"/>
          <a:cs typeface="+mn-cs"/>
        </a:defRPr>
      </a:lvl7pPr>
      <a:lvl8pPr marL="3429000" indent="-228600" algn="l" rtl="0" eaLnBrk="1" fontAlgn="base" hangingPunct="1">
        <a:spcBef>
          <a:spcPct val="20000"/>
        </a:spcBef>
        <a:spcAft>
          <a:spcPct val="0"/>
        </a:spcAft>
        <a:buFont typeface="Arial" charset="0"/>
        <a:buChar char="~"/>
        <a:defRPr sz="1600">
          <a:solidFill>
            <a:schemeClr val="tx1"/>
          </a:solidFill>
          <a:latin typeface="+mn-lt"/>
          <a:ea typeface="+mn-ea"/>
          <a:cs typeface="+mn-cs"/>
        </a:defRPr>
      </a:lvl8pPr>
      <a:lvl9pPr marL="3886200" indent="-228600" algn="l" rtl="0" eaLnBrk="1" fontAlgn="base" hangingPunct="1">
        <a:spcBef>
          <a:spcPct val="20000"/>
        </a:spcBef>
        <a:spcAft>
          <a:spcPct val="0"/>
        </a:spcAft>
        <a:buFont typeface="Arial" charset="0"/>
        <a:buChar char="~"/>
        <a:defRPr sz="16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8" name="Picture 2" descr="E:\01 日常工作\10 多媒体\PPT内部汇报用模板\PPT封面03副本.jpg"/>
          <p:cNvPicPr>
            <a:picLocks noChangeAspect="1" noChangeArrowheads="1"/>
          </p:cNvPicPr>
          <p:nvPr/>
        </p:nvPicPr>
        <p:blipFill>
          <a:blip r:embed="rId5" cstate="print"/>
          <a:srcRect/>
          <a:stretch>
            <a:fillRect/>
          </a:stretch>
        </p:blipFill>
        <p:spPr bwMode="auto">
          <a:xfrm>
            <a:off x="0" y="0"/>
            <a:ext cx="9144000" cy="6858000"/>
          </a:xfrm>
          <a:prstGeom prst="rect">
            <a:avLst/>
          </a:prstGeom>
          <a:noFill/>
        </p:spPr>
      </p:pic>
      <p:sp>
        <p:nvSpPr>
          <p:cNvPr id="9" name="Rectangle 86"/>
          <p:cNvSpPr>
            <a:spLocks noChangeArrowheads="1"/>
          </p:cNvSpPr>
          <p:nvPr/>
        </p:nvSpPr>
        <p:spPr bwMode="auto">
          <a:xfrm>
            <a:off x="7801326" y="5527677"/>
            <a:ext cx="716570" cy="998539"/>
          </a:xfrm>
          <a:prstGeom prst="rect">
            <a:avLst/>
          </a:prstGeom>
          <a:solidFill>
            <a:schemeClr val="bg1"/>
          </a:solidFill>
          <a:ln>
            <a:noFill/>
          </a:ln>
          <a:effectLst/>
          <a:extLst>
            <a:ext uri="{91240B29-F687-4F45-9708-019B960494DF}">
              <a14:hiddenLine xmlns="" xmlns:a14="http://schemas.microsoft.com/office/drawing/2010/main" w="9525" algn="ctr">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lIns="68562" tIns="34281" rIns="68562" bIns="34281" anchor="ctr"/>
          <a:lstStyle/>
          <a:p>
            <a:endParaRPr lang="zh-CN" altLang="en-US" dirty="0">
              <a:latin typeface="FrutigerNext LT Medium" pitchFamily="34" charset="0"/>
            </a:endParaRPr>
          </a:p>
        </p:txBody>
      </p:sp>
      <p:sp>
        <p:nvSpPr>
          <p:cNvPr id="11" name="Rectangle 8"/>
          <p:cNvSpPr>
            <a:spLocks noGrp="1" noChangeArrowheads="1"/>
          </p:cNvSpPr>
          <p:nvPr>
            <p:ph type="title"/>
          </p:nvPr>
        </p:nvSpPr>
        <p:spPr bwMode="auto">
          <a:xfrm>
            <a:off x="657059" y="2636840"/>
            <a:ext cx="5686135" cy="561674"/>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lgn="ctr">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0" tIns="34281" rIns="68562" bIns="34281" numCol="1" anchor="t" anchorCtr="0" compatLnSpc="1">
            <a:prstTxWarp prst="textNoShape">
              <a:avLst/>
            </a:prstTxWarp>
            <a:spAutoFit/>
          </a:bodyPr>
          <a:lstStyle/>
          <a:p>
            <a:pPr lvl="0"/>
            <a:r>
              <a:rPr lang="zh-CN" altLang="en-US" smtClean="0"/>
              <a:t>单击此处编辑母版标题样式</a:t>
            </a:r>
            <a:endParaRPr lang="zh-CN" altLang="en-US" dirty="0" smtClean="0"/>
          </a:p>
        </p:txBody>
      </p:sp>
      <p:pic>
        <p:nvPicPr>
          <p:cNvPr id="13" name="Picture 77" descr="Logo"/>
          <p:cNvPicPr>
            <a:picLocks noChangeAspect="1" noChangeArrowheads="1"/>
          </p:cNvPicPr>
          <p:nvPr/>
        </p:nvPicPr>
        <p:blipFill>
          <a:blip r:embed="rId6" cstate="email">
            <a:extLst>
              <a:ext uri="{28A0092B-C50C-407E-A947-70E740481C1C}">
                <a14:useLocalDpi xmlns="" xmlns:a14="http://schemas.microsoft.com/office/drawing/2010/main" val="0"/>
              </a:ext>
            </a:extLst>
          </a:blip>
          <a:srcRect/>
          <a:stretch>
            <a:fillRect/>
          </a:stretch>
        </p:blipFill>
        <p:spPr bwMode="auto">
          <a:xfrm>
            <a:off x="7794141" y="5379313"/>
            <a:ext cx="768834" cy="10230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10" name="Picture 2" descr="C:\Users\z00124665\Desktop\图形2.wmf"/>
          <p:cNvPicPr>
            <a:picLocks noChangeAspect="1" noChangeArrowheads="1"/>
          </p:cNvPicPr>
          <p:nvPr/>
        </p:nvPicPr>
        <p:blipFill>
          <a:blip r:embed="rId7" cstate="print"/>
          <a:srcRect/>
          <a:stretch>
            <a:fillRect/>
          </a:stretch>
        </p:blipFill>
        <p:spPr bwMode="auto">
          <a:xfrm>
            <a:off x="666769" y="5920961"/>
            <a:ext cx="2116626" cy="489827"/>
          </a:xfrm>
          <a:prstGeom prst="rect">
            <a:avLst/>
          </a:prstGeom>
          <a:noFill/>
        </p:spPr>
      </p:pic>
      <p:pic>
        <p:nvPicPr>
          <p:cNvPr id="8" name="Picture 2" descr="C:\Users\z00124665\Desktop\A BETTER WAY SOLUTIONS.wmf"/>
          <p:cNvPicPr>
            <a:picLocks noChangeAspect="1" noChangeArrowheads="1"/>
          </p:cNvPicPr>
          <p:nvPr/>
        </p:nvPicPr>
        <p:blipFill>
          <a:blip r:embed="rId8" cstate="print"/>
          <a:srcRect/>
          <a:stretch>
            <a:fillRect/>
          </a:stretch>
        </p:blipFill>
        <p:spPr bwMode="auto">
          <a:xfrm>
            <a:off x="660400" y="1245795"/>
            <a:ext cx="4117340" cy="152876"/>
          </a:xfrm>
          <a:prstGeom prst="rect">
            <a:avLst/>
          </a:prstGeom>
          <a:noFill/>
        </p:spPr>
      </p:pic>
    </p:spTree>
  </p:cSld>
  <p:clrMap bg1="lt1" tx1="dk1" bg2="lt2" tx2="dk2" accent1="accent1" accent2="accent2" accent3="accent3" accent4="accent4" accent5="accent5" accent6="accent6" hlink="hlink" folHlink="folHlink"/>
  <p:sldLayoutIdLst>
    <p:sldLayoutId id="2147483677" r:id="rId1"/>
    <p:sldLayoutId id="2147483994" r:id="rId2"/>
    <p:sldLayoutId id="2147483995" r:id="rId3"/>
  </p:sldLayoutIdLst>
  <p:transition advClick="0" advTm="8000">
    <p:fade thruBlk="1"/>
  </p:transition>
  <p:timing>
    <p:tnLst>
      <p:par>
        <p:cTn id="1" dur="indefinite" restart="never" nodeType="tmRoot"/>
      </p:par>
    </p:tnLst>
  </p:timing>
  <p:hf hdr="0" ftr="0" dt="0"/>
  <p:txStyles>
    <p:titleStyle>
      <a:lvl1pPr algn="l" rtl="0" eaLnBrk="1" fontAlgn="base" hangingPunct="1">
        <a:spcBef>
          <a:spcPct val="0"/>
        </a:spcBef>
        <a:spcAft>
          <a:spcPct val="0"/>
        </a:spcAft>
        <a:defRPr sz="3200" b="1">
          <a:solidFill>
            <a:schemeClr val="bg1"/>
          </a:solidFill>
          <a:latin typeface="FrutigerNext LT Medium" pitchFamily="34" charset="0"/>
          <a:ea typeface="黑体" pitchFamily="49" charset="-122"/>
          <a:cs typeface="+mj-cs"/>
        </a:defRPr>
      </a:lvl1pPr>
      <a:lvl2pPr algn="l" rtl="0" eaLnBrk="1" fontAlgn="base" hangingPunct="1">
        <a:spcBef>
          <a:spcPct val="0"/>
        </a:spcBef>
        <a:spcAft>
          <a:spcPct val="0"/>
        </a:spcAft>
        <a:defRPr sz="3200" b="1">
          <a:solidFill>
            <a:schemeClr val="bg1"/>
          </a:solidFill>
          <a:latin typeface="FrutigerNext LT Medium" pitchFamily="34" charset="0"/>
          <a:ea typeface="黑体" pitchFamily="49" charset="-122"/>
          <a:cs typeface="宋体" charset="-122"/>
        </a:defRPr>
      </a:lvl2pPr>
      <a:lvl3pPr algn="l" rtl="0" eaLnBrk="1" fontAlgn="base" hangingPunct="1">
        <a:spcBef>
          <a:spcPct val="0"/>
        </a:spcBef>
        <a:spcAft>
          <a:spcPct val="0"/>
        </a:spcAft>
        <a:defRPr sz="3200" b="1">
          <a:solidFill>
            <a:schemeClr val="bg1"/>
          </a:solidFill>
          <a:latin typeface="FrutigerNext LT Medium" pitchFamily="34" charset="0"/>
          <a:ea typeface="黑体" pitchFamily="49" charset="-122"/>
          <a:cs typeface="宋体" charset="-122"/>
        </a:defRPr>
      </a:lvl3pPr>
      <a:lvl4pPr algn="l" rtl="0" eaLnBrk="1" fontAlgn="base" hangingPunct="1">
        <a:spcBef>
          <a:spcPct val="0"/>
        </a:spcBef>
        <a:spcAft>
          <a:spcPct val="0"/>
        </a:spcAft>
        <a:defRPr sz="3200" b="1">
          <a:solidFill>
            <a:schemeClr val="bg1"/>
          </a:solidFill>
          <a:latin typeface="FrutigerNext LT Medium" pitchFamily="34" charset="0"/>
          <a:ea typeface="黑体" pitchFamily="49" charset="-122"/>
          <a:cs typeface="宋体" charset="-122"/>
        </a:defRPr>
      </a:lvl4pPr>
      <a:lvl5pPr algn="l" rtl="0" eaLnBrk="1" fontAlgn="base" hangingPunct="1">
        <a:spcBef>
          <a:spcPct val="0"/>
        </a:spcBef>
        <a:spcAft>
          <a:spcPct val="0"/>
        </a:spcAft>
        <a:defRPr sz="3200" b="1">
          <a:solidFill>
            <a:schemeClr val="bg1"/>
          </a:solidFill>
          <a:latin typeface="FrutigerNext LT Medium" pitchFamily="34" charset="0"/>
          <a:ea typeface="黑体" pitchFamily="49" charset="-122"/>
          <a:cs typeface="宋体" charset="-122"/>
        </a:defRPr>
      </a:lvl5pPr>
      <a:lvl6pPr marL="457200"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宋体" charset="-122"/>
        </a:defRPr>
      </a:lvl6pPr>
      <a:lvl7pPr marL="914400"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宋体" charset="-122"/>
        </a:defRPr>
      </a:lvl7pPr>
      <a:lvl8pPr marL="1371600"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宋体" charset="-122"/>
        </a:defRPr>
      </a:lvl8pPr>
      <a:lvl9pPr marL="1828800"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宋体" charset="-122"/>
        </a:defRPr>
      </a:lvl9pPr>
    </p:titleStyle>
    <p:bodyStyle>
      <a:lvl1pPr marL="342900" indent="-342900" algn="l" rtl="0" eaLnBrk="1" fontAlgn="base" hangingPunct="1">
        <a:spcBef>
          <a:spcPct val="20000"/>
        </a:spcBef>
        <a:spcAft>
          <a:spcPct val="0"/>
        </a:spcAft>
        <a:buClr>
          <a:srgbClr val="990000"/>
        </a:buClr>
        <a:buChar char="•"/>
        <a:defRPr sz="2400" b="1">
          <a:solidFill>
            <a:schemeClr val="tx1"/>
          </a:solidFill>
          <a:latin typeface="+mn-lt"/>
          <a:ea typeface="+mn-ea"/>
          <a:cs typeface="+mn-cs"/>
        </a:defRPr>
      </a:lvl1pPr>
      <a:lvl2pPr marL="742950" indent="-285750" algn="l" rtl="0" eaLnBrk="1" fontAlgn="base" hangingPunct="1">
        <a:spcBef>
          <a:spcPct val="20000"/>
        </a:spcBef>
        <a:spcAft>
          <a:spcPct val="0"/>
        </a:spcAft>
        <a:buFont typeface="Arial" pitchFamily="34" charset="0"/>
        <a:buChar char="›"/>
        <a:defRPr sz="2000">
          <a:solidFill>
            <a:schemeClr val="tx1"/>
          </a:solidFill>
          <a:latin typeface="+mn-lt"/>
          <a:ea typeface="+mn-ea"/>
          <a:cs typeface="+mn-cs"/>
        </a:defRPr>
      </a:lvl2pPr>
      <a:lvl3pPr marL="1143000" indent="-228600" algn="l" rtl="0" eaLnBrk="1" fontAlgn="base" hangingPunct="1">
        <a:spcBef>
          <a:spcPct val="20000"/>
        </a:spcBef>
        <a:spcAft>
          <a:spcPct val="0"/>
        </a:spcAft>
        <a:buFont typeface="FrutigerNext LT Medium" charset="0"/>
        <a:buChar char="»"/>
        <a:defRPr>
          <a:solidFill>
            <a:schemeClr val="tx1"/>
          </a:solidFill>
          <a:latin typeface="+mn-lt"/>
          <a:ea typeface="+mn-ea"/>
          <a:cs typeface="+mn-cs"/>
        </a:defRPr>
      </a:lvl3pPr>
      <a:lvl4pPr marL="1600200" indent="-228600" algn="l" rtl="0" eaLnBrk="1" fontAlgn="base" hangingPunct="1">
        <a:spcBef>
          <a:spcPct val="20000"/>
        </a:spcBef>
        <a:spcAft>
          <a:spcPct val="0"/>
        </a:spcAft>
        <a:buChar char="–"/>
        <a:defRPr sz="1600">
          <a:solidFill>
            <a:schemeClr val="tx1"/>
          </a:solidFill>
          <a:latin typeface="+mn-lt"/>
          <a:ea typeface="+mn-ea"/>
          <a:cs typeface="+mn-cs"/>
        </a:defRPr>
      </a:lvl4pPr>
      <a:lvl5pPr marL="2057400" indent="-228600" algn="l" rtl="0" eaLnBrk="1" fontAlgn="base" hangingPunct="1">
        <a:spcBef>
          <a:spcPct val="20000"/>
        </a:spcBef>
        <a:spcAft>
          <a:spcPct val="0"/>
        </a:spcAft>
        <a:buFont typeface="Arial" pitchFamily="34" charset="0"/>
        <a:buChar char="~"/>
        <a:defRPr sz="1600">
          <a:solidFill>
            <a:schemeClr val="tx1"/>
          </a:solidFill>
          <a:latin typeface="+mn-lt"/>
          <a:ea typeface="+mn-ea"/>
          <a:cs typeface="+mn-cs"/>
        </a:defRPr>
      </a:lvl5pPr>
      <a:lvl6pPr marL="2514600" indent="-228600" algn="l" rtl="0" eaLnBrk="1" fontAlgn="base" hangingPunct="1">
        <a:spcBef>
          <a:spcPct val="20000"/>
        </a:spcBef>
        <a:spcAft>
          <a:spcPct val="0"/>
        </a:spcAft>
        <a:buFont typeface="Arial" charset="0"/>
        <a:buChar char="~"/>
        <a:defRPr sz="1600">
          <a:solidFill>
            <a:schemeClr val="tx1"/>
          </a:solidFill>
          <a:latin typeface="+mn-lt"/>
          <a:ea typeface="+mn-ea"/>
          <a:cs typeface="+mn-cs"/>
        </a:defRPr>
      </a:lvl6pPr>
      <a:lvl7pPr marL="2971800" indent="-228600" algn="l" rtl="0" eaLnBrk="1" fontAlgn="base" hangingPunct="1">
        <a:spcBef>
          <a:spcPct val="20000"/>
        </a:spcBef>
        <a:spcAft>
          <a:spcPct val="0"/>
        </a:spcAft>
        <a:buFont typeface="Arial" charset="0"/>
        <a:buChar char="~"/>
        <a:defRPr sz="1600">
          <a:solidFill>
            <a:schemeClr val="tx1"/>
          </a:solidFill>
          <a:latin typeface="+mn-lt"/>
          <a:ea typeface="+mn-ea"/>
          <a:cs typeface="+mn-cs"/>
        </a:defRPr>
      </a:lvl7pPr>
      <a:lvl8pPr marL="3429000" indent="-228600" algn="l" rtl="0" eaLnBrk="1" fontAlgn="base" hangingPunct="1">
        <a:spcBef>
          <a:spcPct val="20000"/>
        </a:spcBef>
        <a:spcAft>
          <a:spcPct val="0"/>
        </a:spcAft>
        <a:buFont typeface="Arial" charset="0"/>
        <a:buChar char="~"/>
        <a:defRPr sz="1600">
          <a:solidFill>
            <a:schemeClr val="tx1"/>
          </a:solidFill>
          <a:latin typeface="+mn-lt"/>
          <a:ea typeface="+mn-ea"/>
          <a:cs typeface="+mn-cs"/>
        </a:defRPr>
      </a:lvl8pPr>
      <a:lvl9pPr marL="3886200" indent="-228600" algn="l" rtl="0" eaLnBrk="1" fontAlgn="base" hangingPunct="1">
        <a:spcBef>
          <a:spcPct val="20000"/>
        </a:spcBef>
        <a:spcAft>
          <a:spcPct val="0"/>
        </a:spcAft>
        <a:buFont typeface="Arial" charset="0"/>
        <a:buChar char="~"/>
        <a:defRPr sz="16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0.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75" name="矩形 74"/>
          <p:cNvSpPr/>
          <p:nvPr/>
        </p:nvSpPr>
        <p:spPr bwMode="auto">
          <a:xfrm>
            <a:off x="0" y="0"/>
            <a:ext cx="9144000" cy="6858000"/>
          </a:xfrm>
          <a:prstGeom prst="rect">
            <a:avLst/>
          </a:prstGeom>
          <a:solidFill>
            <a:schemeClr val="bg1">
              <a:lumMod val="95000"/>
            </a:schemeClr>
          </a:solidFill>
          <a:ln>
            <a:noFill/>
          </a:ln>
          <a:effectLst/>
          <a:extLst>
            <a:ext uri="{91240B29-F687-4F45-9708-019B960494DF}">
              <a14:hiddenLine xmlns=""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a:buClr>
                <a:srgbClr val="CC9900"/>
              </a:buClr>
              <a:buFont typeface="Wingdings" pitchFamily="2" charset="2"/>
              <a:buChar char="n"/>
            </a:pPr>
            <a:endParaRPr lang="zh-CN" altLang="en-US" smtClean="0">
              <a:solidFill>
                <a:srgbClr val="000000"/>
              </a:solidFill>
              <a:latin typeface="Arial" charset="0"/>
              <a:ea typeface="宋体" charset="-122"/>
            </a:endParaRPr>
          </a:p>
        </p:txBody>
      </p:sp>
      <p:grpSp>
        <p:nvGrpSpPr>
          <p:cNvPr id="2" name="组合 13"/>
          <p:cNvGrpSpPr/>
          <p:nvPr/>
        </p:nvGrpSpPr>
        <p:grpSpPr>
          <a:xfrm>
            <a:off x="0" y="6783917"/>
            <a:ext cx="9144000" cy="74083"/>
            <a:chOff x="0" y="5087938"/>
            <a:chExt cx="9144000" cy="55562"/>
          </a:xfrm>
        </p:grpSpPr>
        <p:pic>
          <p:nvPicPr>
            <p:cNvPr id="13" name="Picture 2" descr="E:\01 日常工作\10 多媒体\PPT内部汇报用模板\红条.jpg"/>
            <p:cNvPicPr>
              <a:picLocks noChangeAspect="1" noChangeArrowheads="1"/>
            </p:cNvPicPr>
            <p:nvPr userDrawn="1"/>
          </p:nvPicPr>
          <p:blipFill>
            <a:blip r:embed="rId6" cstate="print"/>
            <a:srcRect r="5813"/>
            <a:stretch>
              <a:fillRect/>
            </a:stretch>
          </p:blipFill>
          <p:spPr bwMode="auto">
            <a:xfrm>
              <a:off x="0" y="5087938"/>
              <a:ext cx="8616950" cy="55562"/>
            </a:xfrm>
            <a:prstGeom prst="rect">
              <a:avLst/>
            </a:prstGeom>
            <a:noFill/>
          </p:spPr>
        </p:pic>
        <p:pic>
          <p:nvPicPr>
            <p:cNvPr id="86" name="Picture 2" descr="E:\01 日常工作\10 多媒体\PPT内部汇报用模板\红条.jpg"/>
            <p:cNvPicPr>
              <a:picLocks noChangeAspect="1" noChangeArrowheads="1"/>
            </p:cNvPicPr>
            <p:nvPr userDrawn="1"/>
          </p:nvPicPr>
          <p:blipFill>
            <a:blip r:embed="rId6" cstate="print"/>
            <a:srcRect r="5813"/>
            <a:stretch>
              <a:fillRect/>
            </a:stretch>
          </p:blipFill>
          <p:spPr bwMode="auto">
            <a:xfrm>
              <a:off x="527050" y="5087938"/>
              <a:ext cx="8616950" cy="55562"/>
            </a:xfrm>
            <a:prstGeom prst="rect">
              <a:avLst/>
            </a:prstGeom>
            <a:noFill/>
          </p:spPr>
        </p:pic>
      </p:grpSp>
      <p:pic>
        <p:nvPicPr>
          <p:cNvPr id="8" name="Picture 2" descr="C:\Users\z00124665\Desktop\Operational Guide for Background Panels of the Enterprise Business Group.WMF"/>
          <p:cNvPicPr>
            <a:picLocks noChangeAspect="1" noChangeArrowheads="1"/>
          </p:cNvPicPr>
          <p:nvPr/>
        </p:nvPicPr>
        <p:blipFill>
          <a:blip r:embed="rId7" cstate="print"/>
          <a:srcRect/>
          <a:stretch>
            <a:fillRect/>
          </a:stretch>
        </p:blipFill>
        <p:spPr bwMode="auto">
          <a:xfrm>
            <a:off x="6571622" y="231776"/>
            <a:ext cx="2238210" cy="135704"/>
          </a:xfrm>
          <a:prstGeom prst="rect">
            <a:avLst/>
          </a:prstGeom>
          <a:noFill/>
        </p:spPr>
      </p:pic>
      <p:pic>
        <p:nvPicPr>
          <p:cNvPr id="9" name="Picture 2" descr="C:\Users\z00124665\Desktop\HW LOGO(横版）.png"/>
          <p:cNvPicPr>
            <a:picLocks noChangeAspect="1" noChangeArrowheads="1"/>
          </p:cNvPicPr>
          <p:nvPr/>
        </p:nvPicPr>
        <p:blipFill>
          <a:blip r:embed="rId8" cstate="screen"/>
          <a:srcRect/>
          <a:stretch>
            <a:fillRect/>
          </a:stretch>
        </p:blipFill>
        <p:spPr bwMode="auto">
          <a:xfrm>
            <a:off x="7566415" y="6250583"/>
            <a:ext cx="1250151" cy="406032"/>
          </a:xfrm>
          <a:prstGeom prst="rect">
            <a:avLst/>
          </a:prstGeom>
          <a:noFill/>
        </p:spPr>
      </p:pic>
      <p:sp>
        <p:nvSpPr>
          <p:cNvPr id="12" name="Rectangle 5"/>
          <p:cNvSpPr>
            <a:spLocks noChangeArrowheads="1"/>
          </p:cNvSpPr>
          <p:nvPr/>
        </p:nvSpPr>
        <p:spPr bwMode="auto">
          <a:xfrm>
            <a:off x="3040535" y="6500765"/>
            <a:ext cx="272055" cy="261257"/>
          </a:xfrm>
          <a:prstGeom prst="rect">
            <a:avLst/>
          </a:prstGeom>
          <a:noFill/>
          <a:ln w="9525">
            <a:noFill/>
            <a:miter lim="800000"/>
            <a:headEnd/>
            <a:tailEnd/>
          </a:ln>
        </p:spPr>
        <p:txBody>
          <a:bodyPr lIns="0" tIns="0" rIns="0" bIns="0"/>
          <a:lstStyle/>
          <a:p>
            <a:pPr eaLnBrk="0" hangingPunct="0">
              <a:lnSpc>
                <a:spcPct val="85000"/>
              </a:lnSpc>
              <a:defRPr/>
            </a:pPr>
            <a:fld id="{F350CB96-EF0E-44F1-90D2-2D2DCEB1810F}" type="slidenum">
              <a:rPr lang="de-DE" altLang="zh-CN" sz="900" smtClean="0">
                <a:solidFill>
                  <a:srgbClr val="FFFFFF">
                    <a:lumMod val="65000"/>
                  </a:srgbClr>
                </a:solidFill>
                <a:latin typeface="FrutigerNext LT Medium"/>
                <a:ea typeface="华文细黑"/>
              </a:rPr>
              <a:pPr eaLnBrk="0" hangingPunct="0">
                <a:lnSpc>
                  <a:spcPct val="85000"/>
                </a:lnSpc>
                <a:defRPr/>
              </a:pPr>
              <a:t>‹#›</a:t>
            </a:fld>
            <a:endParaRPr lang="en-GB" altLang="zh-CN" sz="900" dirty="0">
              <a:solidFill>
                <a:srgbClr val="FFFFFF">
                  <a:lumMod val="65000"/>
                </a:srgbClr>
              </a:solidFill>
              <a:latin typeface="FrutigerNext LT Medium"/>
              <a:ea typeface="华文细黑"/>
            </a:endParaRPr>
          </a:p>
        </p:txBody>
      </p:sp>
      <p:pic>
        <p:nvPicPr>
          <p:cNvPr id="10" name="Picture 2" descr="C:\Users\z00124665\Desktop\图形1.wmf"/>
          <p:cNvPicPr>
            <a:picLocks noChangeAspect="1" noChangeArrowheads="1"/>
          </p:cNvPicPr>
          <p:nvPr/>
        </p:nvPicPr>
        <p:blipFill>
          <a:blip r:embed="rId9" cstate="print"/>
          <a:srcRect/>
          <a:stretch>
            <a:fillRect/>
          </a:stretch>
        </p:blipFill>
        <p:spPr bwMode="auto">
          <a:xfrm>
            <a:off x="322266" y="6482946"/>
            <a:ext cx="2655887" cy="161289"/>
          </a:xfrm>
          <a:prstGeom prst="rect">
            <a:avLst/>
          </a:prstGeom>
          <a:noFill/>
        </p:spPr>
      </p:pic>
    </p:spTree>
  </p:cSld>
  <p:clrMap bg1="lt1" tx1="dk1" bg2="lt2" tx2="dk2" accent1="accent1" accent2="accent2" accent3="accent3" accent4="accent4" accent5="accent5" accent6="accent6" hlink="hlink" folHlink="folHlink"/>
  <p:sldLayoutIdLst>
    <p:sldLayoutId id="2147483856" r:id="rId1"/>
    <p:sldLayoutId id="2147483857" r:id="rId2"/>
    <p:sldLayoutId id="2147483858" r:id="rId3"/>
    <p:sldLayoutId id="2147483859" r:id="rId4"/>
  </p:sldLayoutIdLst>
  <p:transition advClick="0" advTm="8000">
    <p:fade thruBlk="1"/>
  </p:transition>
  <p:timing>
    <p:tnLst>
      <p:par>
        <p:cTn id="1" dur="indefinite" restart="never" nodeType="tmRoot"/>
      </p:par>
    </p:tnLst>
  </p:timing>
  <p:hf hdr="0" ftr="0" dt="0"/>
  <p:txStyles>
    <p:titleStyle>
      <a:lvl1pPr algn="l" rtl="0" eaLnBrk="1" fontAlgn="base" hangingPunct="1">
        <a:spcBef>
          <a:spcPct val="0"/>
        </a:spcBef>
        <a:spcAft>
          <a:spcPct val="0"/>
        </a:spcAft>
        <a:defRPr sz="3200" b="1">
          <a:solidFill>
            <a:srgbClr val="990000"/>
          </a:solidFill>
          <a:latin typeface="FrutigerNext LT Medium" pitchFamily="34" charset="0"/>
          <a:ea typeface="黑体" pitchFamily="49" charset="-122"/>
          <a:cs typeface="+mj-cs"/>
        </a:defRPr>
      </a:lvl1pPr>
      <a:lvl2pPr algn="l" rtl="0" eaLnBrk="1" fontAlgn="base" hangingPunct="1">
        <a:spcBef>
          <a:spcPct val="0"/>
        </a:spcBef>
        <a:spcAft>
          <a:spcPct val="0"/>
        </a:spcAft>
        <a:defRPr sz="2800" b="1">
          <a:solidFill>
            <a:srgbClr val="990000"/>
          </a:solidFill>
          <a:latin typeface="FrutigerNext LT Medium" pitchFamily="34" charset="0"/>
          <a:ea typeface="黑体" pitchFamily="49" charset="-122"/>
          <a:cs typeface="宋体" charset="-122"/>
        </a:defRPr>
      </a:lvl2pPr>
      <a:lvl3pPr algn="l" rtl="0" eaLnBrk="1" fontAlgn="base" hangingPunct="1">
        <a:spcBef>
          <a:spcPct val="0"/>
        </a:spcBef>
        <a:spcAft>
          <a:spcPct val="0"/>
        </a:spcAft>
        <a:defRPr sz="2800" b="1">
          <a:solidFill>
            <a:srgbClr val="990000"/>
          </a:solidFill>
          <a:latin typeface="FrutigerNext LT Medium" pitchFamily="34" charset="0"/>
          <a:ea typeface="黑体" pitchFamily="49" charset="-122"/>
          <a:cs typeface="宋体" charset="-122"/>
        </a:defRPr>
      </a:lvl3pPr>
      <a:lvl4pPr algn="l" rtl="0" eaLnBrk="1" fontAlgn="base" hangingPunct="1">
        <a:spcBef>
          <a:spcPct val="0"/>
        </a:spcBef>
        <a:spcAft>
          <a:spcPct val="0"/>
        </a:spcAft>
        <a:defRPr sz="2800" b="1">
          <a:solidFill>
            <a:srgbClr val="990000"/>
          </a:solidFill>
          <a:latin typeface="FrutigerNext LT Medium" pitchFamily="34" charset="0"/>
          <a:ea typeface="黑体" pitchFamily="49" charset="-122"/>
          <a:cs typeface="宋体" charset="-122"/>
        </a:defRPr>
      </a:lvl4pPr>
      <a:lvl5pPr algn="l" rtl="0" eaLnBrk="1" fontAlgn="base" hangingPunct="1">
        <a:spcBef>
          <a:spcPct val="0"/>
        </a:spcBef>
        <a:spcAft>
          <a:spcPct val="0"/>
        </a:spcAft>
        <a:defRPr sz="2800" b="1">
          <a:solidFill>
            <a:srgbClr val="990000"/>
          </a:solidFill>
          <a:latin typeface="FrutigerNext LT Medium" pitchFamily="34" charset="0"/>
          <a:ea typeface="黑体" pitchFamily="49" charset="-122"/>
          <a:cs typeface="宋体" charset="-122"/>
        </a:defRPr>
      </a:lvl5pPr>
      <a:lvl6pPr marL="457200"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宋体" charset="-122"/>
        </a:defRPr>
      </a:lvl6pPr>
      <a:lvl7pPr marL="914400"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宋体" charset="-122"/>
        </a:defRPr>
      </a:lvl7pPr>
      <a:lvl8pPr marL="1371600"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宋体" charset="-122"/>
        </a:defRPr>
      </a:lvl8pPr>
      <a:lvl9pPr marL="1828800"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宋体" charset="-122"/>
        </a:defRPr>
      </a:lvl9pPr>
    </p:titleStyle>
    <p:bodyStyle>
      <a:lvl1pPr marL="342900" indent="-342900" algn="l" rtl="0" eaLnBrk="1" fontAlgn="base" hangingPunct="1">
        <a:lnSpc>
          <a:spcPct val="140000"/>
        </a:lnSpc>
        <a:spcBef>
          <a:spcPct val="0"/>
        </a:spcBef>
        <a:spcAft>
          <a:spcPct val="0"/>
        </a:spcAft>
        <a:buClr>
          <a:srgbClr val="777777"/>
        </a:buClr>
        <a:buSzPct val="60000"/>
        <a:buFont typeface="Wingdings" pitchFamily="2" charset="2"/>
        <a:buChar char="l"/>
        <a:defRPr sz="2000" b="1">
          <a:solidFill>
            <a:schemeClr val="tx1"/>
          </a:solidFill>
          <a:latin typeface="FrutigerNext LT Regular" pitchFamily="34" charset="0"/>
          <a:ea typeface="黑体" pitchFamily="49" charset="-122"/>
          <a:cs typeface="+mn-cs"/>
        </a:defRPr>
      </a:lvl1pPr>
      <a:lvl2pPr marL="742950" indent="-285750" algn="l" rtl="0" eaLnBrk="1" fontAlgn="base" hangingPunct="1">
        <a:lnSpc>
          <a:spcPct val="140000"/>
        </a:lnSpc>
        <a:spcBef>
          <a:spcPct val="0"/>
        </a:spcBef>
        <a:spcAft>
          <a:spcPct val="0"/>
        </a:spcAft>
        <a:buSzPct val="50000"/>
        <a:buFont typeface="Wingdings" pitchFamily="2" charset="2"/>
        <a:buChar char="p"/>
        <a:defRPr>
          <a:solidFill>
            <a:schemeClr val="tx1"/>
          </a:solidFill>
          <a:latin typeface="+mn-lt"/>
          <a:ea typeface="+mn-ea"/>
          <a:cs typeface="+mn-cs"/>
        </a:defRPr>
      </a:lvl2pPr>
      <a:lvl3pPr marL="1143000" indent="-228600" algn="l" rtl="0" eaLnBrk="1" fontAlgn="base" hangingPunct="1">
        <a:lnSpc>
          <a:spcPct val="140000"/>
        </a:lnSpc>
        <a:spcBef>
          <a:spcPct val="0"/>
        </a:spcBef>
        <a:spcAft>
          <a:spcPct val="0"/>
        </a:spcAft>
        <a:buSzPct val="50000"/>
        <a:buFont typeface="Wingdings" pitchFamily="2" charset="2"/>
        <a:buChar char="n"/>
        <a:defRPr sz="1600">
          <a:solidFill>
            <a:schemeClr val="tx1"/>
          </a:solidFill>
          <a:latin typeface="FrutigerNext LT Regular" pitchFamily="34" charset="0"/>
          <a:ea typeface="+mn-ea"/>
          <a:cs typeface="+mn-cs"/>
        </a:defRPr>
      </a:lvl3pPr>
      <a:lvl4pPr marL="1600200" indent="-228600" algn="l" rtl="0" eaLnBrk="1" fontAlgn="base" hangingPunct="1">
        <a:lnSpc>
          <a:spcPct val="140000"/>
        </a:lnSpc>
        <a:spcBef>
          <a:spcPct val="0"/>
        </a:spcBef>
        <a:spcAft>
          <a:spcPct val="0"/>
        </a:spcAft>
        <a:buChar char="–"/>
        <a:defRPr sz="1400">
          <a:solidFill>
            <a:schemeClr val="tx1"/>
          </a:solidFill>
          <a:latin typeface="FrutigerNext LT Regular" pitchFamily="34" charset="0"/>
          <a:ea typeface="+mn-ea"/>
          <a:cs typeface="+mn-cs"/>
        </a:defRPr>
      </a:lvl4pPr>
      <a:lvl5pPr marL="2057400" indent="-228600" algn="l" rtl="0" eaLnBrk="1" fontAlgn="base" hangingPunct="1">
        <a:lnSpc>
          <a:spcPct val="140000"/>
        </a:lnSpc>
        <a:spcBef>
          <a:spcPct val="0"/>
        </a:spcBef>
        <a:spcAft>
          <a:spcPct val="0"/>
        </a:spcAft>
        <a:buFont typeface="Arial" pitchFamily="34" charset="0"/>
        <a:buChar char="~"/>
        <a:defRPr sz="1200">
          <a:solidFill>
            <a:schemeClr val="tx1"/>
          </a:solidFill>
          <a:latin typeface="FrutigerNext LT Regular" pitchFamily="34" charset="0"/>
          <a:ea typeface="+mn-ea"/>
          <a:cs typeface="+mn-cs"/>
        </a:defRPr>
      </a:lvl5pPr>
      <a:lvl6pPr marL="2514600" indent="-228600" algn="l" rtl="0" eaLnBrk="1" fontAlgn="base" hangingPunct="1">
        <a:spcBef>
          <a:spcPct val="20000"/>
        </a:spcBef>
        <a:spcAft>
          <a:spcPct val="0"/>
        </a:spcAft>
        <a:buFont typeface="Arial" charset="0"/>
        <a:buChar char="~"/>
        <a:defRPr sz="1600">
          <a:solidFill>
            <a:schemeClr val="tx1"/>
          </a:solidFill>
          <a:latin typeface="+mn-lt"/>
          <a:ea typeface="+mn-ea"/>
          <a:cs typeface="+mn-cs"/>
        </a:defRPr>
      </a:lvl6pPr>
      <a:lvl7pPr marL="2971800" indent="-228600" algn="l" rtl="0" eaLnBrk="1" fontAlgn="base" hangingPunct="1">
        <a:spcBef>
          <a:spcPct val="20000"/>
        </a:spcBef>
        <a:spcAft>
          <a:spcPct val="0"/>
        </a:spcAft>
        <a:buFont typeface="Arial" charset="0"/>
        <a:buChar char="~"/>
        <a:defRPr sz="1600">
          <a:solidFill>
            <a:schemeClr val="tx1"/>
          </a:solidFill>
          <a:latin typeface="+mn-lt"/>
          <a:ea typeface="+mn-ea"/>
          <a:cs typeface="+mn-cs"/>
        </a:defRPr>
      </a:lvl7pPr>
      <a:lvl8pPr marL="3429000" indent="-228600" algn="l" rtl="0" eaLnBrk="1" fontAlgn="base" hangingPunct="1">
        <a:spcBef>
          <a:spcPct val="20000"/>
        </a:spcBef>
        <a:spcAft>
          <a:spcPct val="0"/>
        </a:spcAft>
        <a:buFont typeface="Arial" charset="0"/>
        <a:buChar char="~"/>
        <a:defRPr sz="1600">
          <a:solidFill>
            <a:schemeClr val="tx1"/>
          </a:solidFill>
          <a:latin typeface="+mn-lt"/>
          <a:ea typeface="+mn-ea"/>
          <a:cs typeface="+mn-cs"/>
        </a:defRPr>
      </a:lvl8pPr>
      <a:lvl9pPr marL="3886200" indent="-228600" algn="l" rtl="0" eaLnBrk="1" fontAlgn="base" hangingPunct="1">
        <a:spcBef>
          <a:spcPct val="20000"/>
        </a:spcBef>
        <a:spcAft>
          <a:spcPct val="0"/>
        </a:spcAft>
        <a:buFont typeface="Arial" charset="0"/>
        <a:buChar char="~"/>
        <a:defRPr sz="16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bwMode="auto">
          <a:xfrm>
            <a:off x="2125663" y="96837"/>
            <a:ext cx="6838950" cy="965200"/>
          </a:xfrm>
          <a:prstGeom prst="rect">
            <a:avLst/>
          </a:prstGeom>
          <a:noFill/>
          <a:ln w="9525">
            <a:noFill/>
            <a:miter lim="800000"/>
            <a:headEnd/>
            <a:tailEnd/>
          </a:ln>
        </p:spPr>
        <p:txBody>
          <a:bodyPr vert="horz" wrap="square" lIns="91422" tIns="45711" rIns="91422" bIns="45711" numCol="1" anchor="ctr" anchorCtr="0" compatLnSpc="1">
            <a:prstTxWarp prst="textNoShape">
              <a:avLst/>
            </a:prstTxWarp>
          </a:bodyPr>
          <a:lstStyle/>
          <a:p>
            <a:pPr lvl="0"/>
            <a:r>
              <a:rPr lang="zh-CN" altLang="en-US" smtClean="0"/>
              <a:t>单击此处编辑母版标题样式</a:t>
            </a:r>
          </a:p>
        </p:txBody>
      </p:sp>
      <p:sp>
        <p:nvSpPr>
          <p:cNvPr id="3075" name="Rectangle 3"/>
          <p:cNvSpPr>
            <a:spLocks noGrp="1" noChangeArrowheads="1"/>
          </p:cNvSpPr>
          <p:nvPr>
            <p:ph type="body" idx="1"/>
          </p:nvPr>
        </p:nvSpPr>
        <p:spPr bwMode="auto">
          <a:xfrm>
            <a:off x="244475" y="1222383"/>
            <a:ext cx="8720138" cy="5167313"/>
          </a:xfrm>
          <a:prstGeom prst="rect">
            <a:avLst/>
          </a:prstGeom>
          <a:noFill/>
          <a:ln w="9525">
            <a:noFill/>
            <a:miter lim="800000"/>
            <a:headEnd/>
            <a:tailEnd/>
          </a:ln>
        </p:spPr>
        <p:txBody>
          <a:bodyPr vert="horz" wrap="square" lIns="91422" tIns="45711" rIns="91422" bIns="45711" numCol="1" anchor="t" anchorCtr="0" compatLnSpc="1">
            <a:prstTxWarp prst="textNoShape">
              <a:avLst/>
            </a:prstTxWarp>
          </a:bodyPr>
          <a:lstStyle/>
          <a:p>
            <a:pPr lvl="0"/>
            <a:endParaRPr lang="zh-CN" altLang="en-US" smtClean="0"/>
          </a:p>
        </p:txBody>
      </p:sp>
      <p:sp>
        <p:nvSpPr>
          <p:cNvPr id="2052" name="AcnStamp_ID_237575" hidden="1"/>
          <p:cNvSpPr>
            <a:spLocks noChangeArrowheads="1"/>
          </p:cNvSpPr>
          <p:nvPr>
            <p:custDataLst>
              <p:tags r:id="rId11"/>
            </p:custDataLst>
          </p:nvPr>
        </p:nvSpPr>
        <p:spPr bwMode="gray">
          <a:xfrm>
            <a:off x="7887395" y="1173164"/>
            <a:ext cx="1077218" cy="266740"/>
          </a:xfrm>
          <a:prstGeom prst="leftRightArrow">
            <a:avLst>
              <a:gd name="adj1" fmla="val 100000"/>
              <a:gd name="adj2" fmla="val 0"/>
            </a:avLst>
          </a:prstGeom>
          <a:noFill/>
          <a:ln>
            <a:noFill/>
          </a:ln>
          <a:extLst/>
        </p:spPr>
        <p:txBody>
          <a:bodyPr wrap="none" lIns="0" tIns="25400" rIns="0" bIns="25400">
            <a:spAutoFit/>
          </a:bodyPr>
          <a:lstStyle/>
          <a:p>
            <a:pPr algn="r" eaLnBrk="0" hangingPunct="0">
              <a:buClr>
                <a:srgbClr val="006666"/>
              </a:buClr>
              <a:buFont typeface="Wingdings" pitchFamily="2" charset="2"/>
              <a:buNone/>
              <a:defRPr/>
            </a:pPr>
            <a:r>
              <a:rPr lang="en-US" altLang="zh-CN" sz="1400" b="1" dirty="0">
                <a:solidFill>
                  <a:prstClr val="black"/>
                </a:solidFill>
                <a:latin typeface="宋体" pitchFamily="2" charset="-122"/>
              </a:rPr>
              <a:t>MASTER STAMP</a:t>
            </a:r>
          </a:p>
        </p:txBody>
      </p:sp>
      <p:cxnSp>
        <p:nvCxnSpPr>
          <p:cNvPr id="3077" name="AcnStpConnector_ID_237576" hidden="1"/>
          <p:cNvCxnSpPr>
            <a:cxnSpLocks noChangeShapeType="1"/>
            <a:stCxn id="2052" idx="2"/>
            <a:endCxn id="2052" idx="0"/>
          </p:cNvCxnSpPr>
          <p:nvPr>
            <p:custDataLst>
              <p:tags r:id="rId12"/>
            </p:custDataLst>
          </p:nvPr>
        </p:nvCxnSpPr>
        <p:spPr bwMode="gray">
          <a:xfrm>
            <a:off x="7887395" y="1173164"/>
            <a:ext cx="1077218" cy="0"/>
          </a:xfrm>
          <a:prstGeom prst="straightConnector1">
            <a:avLst/>
          </a:prstGeom>
          <a:noFill/>
          <a:ln w="9525">
            <a:solidFill>
              <a:srgbClr val="000000"/>
            </a:solidFill>
            <a:round/>
            <a:headEnd/>
            <a:tailEnd/>
          </a:ln>
        </p:spPr>
      </p:cxnSp>
      <p:cxnSp>
        <p:nvCxnSpPr>
          <p:cNvPr id="3078" name="AcnStpConnector_ID_237577" hidden="1"/>
          <p:cNvCxnSpPr>
            <a:cxnSpLocks noChangeShapeType="1"/>
            <a:stCxn id="2052" idx="4"/>
            <a:endCxn id="2052" idx="6"/>
          </p:cNvCxnSpPr>
          <p:nvPr>
            <p:custDataLst>
              <p:tags r:id="rId13"/>
            </p:custDataLst>
          </p:nvPr>
        </p:nvCxnSpPr>
        <p:spPr bwMode="gray">
          <a:xfrm>
            <a:off x="7887395" y="1439904"/>
            <a:ext cx="1077218" cy="0"/>
          </a:xfrm>
          <a:prstGeom prst="straightConnector1">
            <a:avLst/>
          </a:prstGeom>
          <a:noFill/>
          <a:ln w="9525">
            <a:solidFill>
              <a:srgbClr val="000000"/>
            </a:solidFill>
            <a:round/>
            <a:headEnd/>
            <a:tailEnd/>
          </a:ln>
        </p:spPr>
      </p:cxnSp>
      <p:sp>
        <p:nvSpPr>
          <p:cNvPr id="17" name="Rectangle 60"/>
          <p:cNvSpPr>
            <a:spLocks noGrp="1" noChangeArrowheads="1"/>
          </p:cNvSpPr>
          <p:nvPr>
            <p:ph type="sldNum" sz="quarter" idx="4"/>
          </p:nvPr>
        </p:nvSpPr>
        <p:spPr bwMode="auto">
          <a:xfrm>
            <a:off x="3706813" y="6424613"/>
            <a:ext cx="1693862" cy="269875"/>
          </a:xfrm>
          <a:prstGeom prst="rect">
            <a:avLst/>
          </a:prstGeom>
          <a:noFill/>
          <a:ln w="12700">
            <a:noFill/>
            <a:miter lim="800000"/>
            <a:headEnd/>
            <a:tailEnd/>
          </a:ln>
          <a:effectLst/>
        </p:spPr>
        <p:txBody>
          <a:bodyPr vert="horz" wrap="square" lIns="90488" tIns="44450" rIns="90488" bIns="44450" numCol="1" anchor="b" anchorCtr="0" compatLnSpc="1">
            <a:prstTxWarp prst="textNoShape">
              <a:avLst/>
            </a:prstTxWarp>
          </a:bodyPr>
          <a:lstStyle>
            <a:lvl1pPr algn="ctr">
              <a:defRPr sz="1000">
                <a:solidFill>
                  <a:srgbClr val="000000"/>
                </a:solidFill>
                <a:latin typeface="黑体" pitchFamily="2" charset="-122"/>
                <a:ea typeface="黑体" pitchFamily="2" charset="-122"/>
              </a:defRPr>
            </a:lvl1pPr>
          </a:lstStyle>
          <a:p>
            <a:pPr>
              <a:defRPr/>
            </a:pPr>
            <a:fld id="{9746B189-9116-4CBD-8416-80433B55A06F}" type="slidenum">
              <a:rPr lang="en-GB" altLang="zh-CN"/>
              <a:pPr>
                <a:defRPr/>
              </a:pPr>
              <a:t>‹#›</a:t>
            </a:fld>
            <a:endParaRPr lang="en-GB" altLang="zh-CN" dirty="0"/>
          </a:p>
        </p:txBody>
      </p:sp>
      <p:pic>
        <p:nvPicPr>
          <p:cNvPr id="3080" name="图片 10" descr="SGCC Log rolling.gif"/>
          <p:cNvPicPr>
            <a:picLocks noChangeAspect="1"/>
          </p:cNvPicPr>
          <p:nvPr/>
        </p:nvPicPr>
        <p:blipFill>
          <a:blip r:embed="rId14" cstate="print"/>
          <a:srcRect/>
          <a:stretch>
            <a:fillRect/>
          </a:stretch>
        </p:blipFill>
        <p:spPr bwMode="auto">
          <a:xfrm>
            <a:off x="258768" y="327040"/>
            <a:ext cx="587375" cy="587375"/>
          </a:xfrm>
          <a:prstGeom prst="rect">
            <a:avLst/>
          </a:prstGeom>
          <a:noFill/>
          <a:ln w="9525">
            <a:noFill/>
            <a:miter lim="800000"/>
            <a:headEnd/>
            <a:tailEnd/>
          </a:ln>
        </p:spPr>
      </p:pic>
      <p:pic>
        <p:nvPicPr>
          <p:cNvPr id="3081" name="图片 10" descr="SGCC logo 22.jpg"/>
          <p:cNvPicPr>
            <a:picLocks noChangeAspect="1"/>
          </p:cNvPicPr>
          <p:nvPr/>
        </p:nvPicPr>
        <p:blipFill>
          <a:blip r:embed="rId15" cstate="print">
            <a:clrChange>
              <a:clrFrom>
                <a:srgbClr val="FFFFFF"/>
              </a:clrFrom>
              <a:clrTo>
                <a:srgbClr val="FFFFFF">
                  <a:alpha val="0"/>
                </a:srgbClr>
              </a:clrTo>
            </a:clrChange>
          </a:blip>
          <a:srcRect l="37737" t="38365" b="36478"/>
          <a:stretch>
            <a:fillRect/>
          </a:stretch>
        </p:blipFill>
        <p:spPr bwMode="auto">
          <a:xfrm>
            <a:off x="877888" y="304801"/>
            <a:ext cx="1617662" cy="654051"/>
          </a:xfrm>
          <a:prstGeom prst="rect">
            <a:avLst/>
          </a:prstGeom>
          <a:noFill/>
          <a:ln w="9525">
            <a:noFill/>
            <a:miter lim="800000"/>
            <a:headEnd/>
            <a:tailEnd/>
          </a:ln>
        </p:spPr>
      </p:pic>
      <p:cxnSp>
        <p:nvCxnSpPr>
          <p:cNvPr id="16" name="Straight Connector 15"/>
          <p:cNvCxnSpPr/>
          <p:nvPr/>
        </p:nvCxnSpPr>
        <p:spPr>
          <a:xfrm>
            <a:off x="1" y="1093788"/>
            <a:ext cx="9129713" cy="0"/>
          </a:xfrm>
          <a:prstGeom prst="line">
            <a:avLst/>
          </a:prstGeom>
          <a:ln w="38100">
            <a:solidFill>
              <a:schemeClr val="accent5">
                <a:lumMod val="75000"/>
              </a:schemeClr>
            </a:solidFill>
          </a:ln>
        </p:spPr>
        <p:style>
          <a:lnRef idx="1">
            <a:schemeClr val="accent1"/>
          </a:lnRef>
          <a:fillRef idx="0">
            <a:schemeClr val="accent1"/>
          </a:fillRef>
          <a:effectRef idx="0">
            <a:schemeClr val="accent1"/>
          </a:effectRef>
          <a:fontRef idx="minor">
            <a:schemeClr val="tx1"/>
          </a:fontRef>
        </p:style>
      </p:cxnSp>
    </p:spTree>
  </p:cSld>
  <p:clrMap bg1="lt1" tx1="dk1" bg2="lt2" tx2="dk2" accent1="accent1" accent2="accent2" accent3="accent3" accent4="accent4" accent5="accent5" accent6="accent6" hlink="hlink" folHlink="folHlink"/>
  <p:sldLayoutIdLst>
    <p:sldLayoutId id="2147483861" r:id="rId1"/>
    <p:sldLayoutId id="2147483862" r:id="rId2"/>
    <p:sldLayoutId id="2147483863" r:id="rId3"/>
    <p:sldLayoutId id="2147483864" r:id="rId4"/>
    <p:sldLayoutId id="2147483865" r:id="rId5"/>
    <p:sldLayoutId id="2147483866" r:id="rId6"/>
    <p:sldLayoutId id="2147483867" r:id="rId7"/>
    <p:sldLayoutId id="2147483868" r:id="rId8"/>
    <p:sldLayoutId id="2147483869" r:id="rId9"/>
  </p:sldLayoutIdLst>
  <p:timing>
    <p:tnLst>
      <p:par>
        <p:cTn id="1" dur="indefinite" restart="never" nodeType="tmRoot"/>
      </p:par>
    </p:tnLst>
  </p:timing>
  <p:hf hdr="0" ftr="0" dt="0"/>
  <p:txStyles>
    <p:titleStyle>
      <a:lvl1pPr algn="r" rtl="0" eaLnBrk="1" fontAlgn="base" hangingPunct="1">
        <a:spcBef>
          <a:spcPct val="0"/>
        </a:spcBef>
        <a:spcAft>
          <a:spcPct val="0"/>
        </a:spcAft>
        <a:defRPr sz="2800" b="1">
          <a:solidFill>
            <a:srgbClr val="006666"/>
          </a:solidFill>
          <a:latin typeface="+mj-lt"/>
          <a:ea typeface="黑体" pitchFamily="2" charset="-122"/>
          <a:cs typeface="+mj-cs"/>
        </a:defRPr>
      </a:lvl1pPr>
      <a:lvl2pPr algn="r" rtl="0" eaLnBrk="1" fontAlgn="base" hangingPunct="1">
        <a:spcBef>
          <a:spcPct val="0"/>
        </a:spcBef>
        <a:spcAft>
          <a:spcPct val="0"/>
        </a:spcAft>
        <a:defRPr sz="2800" b="1">
          <a:solidFill>
            <a:srgbClr val="006666"/>
          </a:solidFill>
          <a:latin typeface="Arial" pitchFamily="34" charset="0"/>
          <a:ea typeface="黑体" pitchFamily="2" charset="-122"/>
        </a:defRPr>
      </a:lvl2pPr>
      <a:lvl3pPr algn="r" rtl="0" eaLnBrk="1" fontAlgn="base" hangingPunct="1">
        <a:spcBef>
          <a:spcPct val="0"/>
        </a:spcBef>
        <a:spcAft>
          <a:spcPct val="0"/>
        </a:spcAft>
        <a:defRPr sz="2800" b="1">
          <a:solidFill>
            <a:srgbClr val="006666"/>
          </a:solidFill>
          <a:latin typeface="Arial" pitchFamily="34" charset="0"/>
          <a:ea typeface="黑体" pitchFamily="2" charset="-122"/>
        </a:defRPr>
      </a:lvl3pPr>
      <a:lvl4pPr algn="r" rtl="0" eaLnBrk="1" fontAlgn="base" hangingPunct="1">
        <a:spcBef>
          <a:spcPct val="0"/>
        </a:spcBef>
        <a:spcAft>
          <a:spcPct val="0"/>
        </a:spcAft>
        <a:defRPr sz="2800" b="1">
          <a:solidFill>
            <a:srgbClr val="006666"/>
          </a:solidFill>
          <a:latin typeface="Arial" pitchFamily="34" charset="0"/>
          <a:ea typeface="黑体" pitchFamily="2" charset="-122"/>
        </a:defRPr>
      </a:lvl4pPr>
      <a:lvl5pPr algn="r" rtl="0" eaLnBrk="1" fontAlgn="base" hangingPunct="1">
        <a:spcBef>
          <a:spcPct val="0"/>
        </a:spcBef>
        <a:spcAft>
          <a:spcPct val="0"/>
        </a:spcAft>
        <a:defRPr sz="2800" b="1">
          <a:solidFill>
            <a:srgbClr val="006666"/>
          </a:solidFill>
          <a:latin typeface="Arial" pitchFamily="34" charset="0"/>
          <a:ea typeface="黑体" pitchFamily="2" charset="-122"/>
        </a:defRPr>
      </a:lvl5pPr>
      <a:lvl6pPr marL="457200" algn="r" rtl="0" eaLnBrk="1" fontAlgn="base" hangingPunct="1">
        <a:spcBef>
          <a:spcPct val="0"/>
        </a:spcBef>
        <a:spcAft>
          <a:spcPct val="0"/>
        </a:spcAft>
        <a:defRPr sz="4000" b="1">
          <a:solidFill>
            <a:srgbClr val="006666"/>
          </a:solidFill>
          <a:latin typeface="Times New Roman" pitchFamily="18" charset="0"/>
          <a:ea typeface="黑体" pitchFamily="49" charset="-122"/>
        </a:defRPr>
      </a:lvl6pPr>
      <a:lvl7pPr marL="914400" algn="r" rtl="0" eaLnBrk="1" fontAlgn="base" hangingPunct="1">
        <a:spcBef>
          <a:spcPct val="0"/>
        </a:spcBef>
        <a:spcAft>
          <a:spcPct val="0"/>
        </a:spcAft>
        <a:defRPr sz="4000" b="1">
          <a:solidFill>
            <a:srgbClr val="006666"/>
          </a:solidFill>
          <a:latin typeface="Times New Roman" pitchFamily="18" charset="0"/>
          <a:ea typeface="黑体" pitchFamily="49" charset="-122"/>
        </a:defRPr>
      </a:lvl7pPr>
      <a:lvl8pPr marL="1371600" algn="r" rtl="0" eaLnBrk="1" fontAlgn="base" hangingPunct="1">
        <a:spcBef>
          <a:spcPct val="0"/>
        </a:spcBef>
        <a:spcAft>
          <a:spcPct val="0"/>
        </a:spcAft>
        <a:defRPr sz="4000" b="1">
          <a:solidFill>
            <a:srgbClr val="006666"/>
          </a:solidFill>
          <a:latin typeface="Times New Roman" pitchFamily="18" charset="0"/>
          <a:ea typeface="黑体" pitchFamily="49" charset="-122"/>
        </a:defRPr>
      </a:lvl8pPr>
      <a:lvl9pPr marL="1828800" algn="r" rtl="0" eaLnBrk="1" fontAlgn="base" hangingPunct="1">
        <a:spcBef>
          <a:spcPct val="0"/>
        </a:spcBef>
        <a:spcAft>
          <a:spcPct val="0"/>
        </a:spcAft>
        <a:defRPr sz="4000" b="1">
          <a:solidFill>
            <a:srgbClr val="006666"/>
          </a:solidFill>
          <a:latin typeface="Times New Roman" pitchFamily="18" charset="0"/>
          <a:ea typeface="黑体" pitchFamily="49" charset="-122"/>
        </a:defRPr>
      </a:lvl9pPr>
    </p:titleStyle>
    <p:bodyStyle>
      <a:lvl1pPr marL="342900" indent="-342900" algn="l" rtl="0" eaLnBrk="1" fontAlgn="base" hangingPunct="1">
        <a:spcBef>
          <a:spcPct val="20000"/>
        </a:spcBef>
        <a:spcAft>
          <a:spcPct val="0"/>
        </a:spcAft>
        <a:buClr>
          <a:srgbClr val="006666"/>
        </a:buClr>
        <a:buFont typeface="Wingdings" pitchFamily="2" charset="2"/>
        <a:buChar char="q"/>
        <a:defRPr sz="2400" b="1">
          <a:solidFill>
            <a:schemeClr val="tx1"/>
          </a:solidFill>
          <a:latin typeface="+mn-lt"/>
          <a:ea typeface="黑体" pitchFamily="2" charset="-122"/>
          <a:cs typeface="+mn-cs"/>
        </a:defRPr>
      </a:lvl1pPr>
      <a:lvl2pPr marL="742950" indent="-285750" algn="l" rtl="0" eaLnBrk="1" fontAlgn="base" hangingPunct="1">
        <a:spcBef>
          <a:spcPct val="20000"/>
        </a:spcBef>
        <a:spcAft>
          <a:spcPct val="0"/>
        </a:spcAft>
        <a:buClr>
          <a:srgbClr val="006666"/>
        </a:buClr>
        <a:buFont typeface="Wingdings" pitchFamily="2" charset="2"/>
        <a:buChar char="u"/>
        <a:defRPr sz="2000" b="1">
          <a:solidFill>
            <a:schemeClr val="tx1"/>
          </a:solidFill>
          <a:latin typeface="+mn-lt"/>
          <a:ea typeface="黑体" pitchFamily="2" charset="-122"/>
        </a:defRPr>
      </a:lvl2pPr>
      <a:lvl3pPr marL="1143000" indent="-228600" algn="l" rtl="0" eaLnBrk="1" fontAlgn="base" hangingPunct="1">
        <a:spcBef>
          <a:spcPct val="20000"/>
        </a:spcBef>
        <a:spcAft>
          <a:spcPct val="0"/>
        </a:spcAft>
        <a:buClr>
          <a:srgbClr val="006666"/>
        </a:buClr>
        <a:buFont typeface="Wingdings" pitchFamily="2" charset="2"/>
        <a:buChar char="l"/>
        <a:defRPr sz="2000" b="1">
          <a:solidFill>
            <a:schemeClr val="tx1"/>
          </a:solidFill>
          <a:latin typeface="+mn-lt"/>
          <a:ea typeface="黑体" pitchFamily="2" charset="-122"/>
        </a:defRPr>
      </a:lvl3pPr>
      <a:lvl4pPr marL="1600200" indent="-228600" algn="l" rtl="0" eaLnBrk="1" fontAlgn="base" hangingPunct="1">
        <a:spcBef>
          <a:spcPct val="20000"/>
        </a:spcBef>
        <a:spcAft>
          <a:spcPct val="0"/>
        </a:spcAft>
        <a:buClr>
          <a:srgbClr val="006666"/>
        </a:buClr>
        <a:buFont typeface="Wingdings" pitchFamily="2" charset="2"/>
        <a:buChar char="n"/>
        <a:defRPr sz="2000" b="1">
          <a:solidFill>
            <a:schemeClr val="tx1"/>
          </a:solidFill>
          <a:latin typeface="+mn-lt"/>
          <a:ea typeface="黑体" pitchFamily="2" charset="-122"/>
        </a:defRPr>
      </a:lvl4pPr>
      <a:lvl5pPr marL="2055813" indent="-227013" algn="l" rtl="0" eaLnBrk="1" fontAlgn="base" hangingPunct="1">
        <a:spcBef>
          <a:spcPct val="20000"/>
        </a:spcBef>
        <a:spcAft>
          <a:spcPct val="0"/>
        </a:spcAft>
        <a:buClr>
          <a:srgbClr val="006666"/>
        </a:buClr>
        <a:buFont typeface="Arial" charset="0"/>
        <a:buChar char="»"/>
        <a:defRPr sz="2000" b="1">
          <a:solidFill>
            <a:schemeClr val="tx1"/>
          </a:solidFill>
          <a:latin typeface="+mn-lt"/>
          <a:ea typeface="黑体" pitchFamily="2" charset="-122"/>
        </a:defRPr>
      </a:lvl5pPr>
      <a:lvl6pPr marL="2513013" indent="-227013" algn="l" rtl="0" eaLnBrk="1" fontAlgn="base" hangingPunct="1">
        <a:spcBef>
          <a:spcPct val="20000"/>
        </a:spcBef>
        <a:spcAft>
          <a:spcPct val="0"/>
        </a:spcAft>
        <a:buClr>
          <a:srgbClr val="006666"/>
        </a:buClr>
        <a:buFont typeface="Arial" pitchFamily="34" charset="0"/>
        <a:buChar char="»"/>
        <a:defRPr sz="1400" b="1">
          <a:solidFill>
            <a:schemeClr val="tx1"/>
          </a:solidFill>
          <a:latin typeface="+mn-lt"/>
          <a:ea typeface="+mn-ea"/>
        </a:defRPr>
      </a:lvl6pPr>
      <a:lvl7pPr marL="2970213" indent="-227013" algn="l" rtl="0" eaLnBrk="1" fontAlgn="base" hangingPunct="1">
        <a:spcBef>
          <a:spcPct val="20000"/>
        </a:spcBef>
        <a:spcAft>
          <a:spcPct val="0"/>
        </a:spcAft>
        <a:buClr>
          <a:srgbClr val="006666"/>
        </a:buClr>
        <a:buFont typeface="Arial" pitchFamily="34" charset="0"/>
        <a:buChar char="»"/>
        <a:defRPr sz="1400" b="1">
          <a:solidFill>
            <a:schemeClr val="tx1"/>
          </a:solidFill>
          <a:latin typeface="+mn-lt"/>
          <a:ea typeface="+mn-ea"/>
        </a:defRPr>
      </a:lvl7pPr>
      <a:lvl8pPr marL="3427413" indent="-227013" algn="l" rtl="0" eaLnBrk="1" fontAlgn="base" hangingPunct="1">
        <a:spcBef>
          <a:spcPct val="20000"/>
        </a:spcBef>
        <a:spcAft>
          <a:spcPct val="0"/>
        </a:spcAft>
        <a:buClr>
          <a:srgbClr val="006666"/>
        </a:buClr>
        <a:buFont typeface="Arial" pitchFamily="34" charset="0"/>
        <a:buChar char="»"/>
        <a:defRPr sz="1400" b="1">
          <a:solidFill>
            <a:schemeClr val="tx1"/>
          </a:solidFill>
          <a:latin typeface="+mn-lt"/>
          <a:ea typeface="+mn-ea"/>
        </a:defRPr>
      </a:lvl8pPr>
      <a:lvl9pPr marL="3884613" indent="-227013" algn="l" rtl="0" eaLnBrk="1" fontAlgn="base" hangingPunct="1">
        <a:spcBef>
          <a:spcPct val="20000"/>
        </a:spcBef>
        <a:spcAft>
          <a:spcPct val="0"/>
        </a:spcAft>
        <a:buClr>
          <a:srgbClr val="006666"/>
        </a:buClr>
        <a:buFont typeface="Arial" pitchFamily="34" charset="0"/>
        <a:buChar char="»"/>
        <a:defRPr sz="1400" b="1">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8" name="Picture 2" descr="E:\01 日常工作\10 多媒体\PPT内部汇报用模板\PPT封面03副本.jpg"/>
          <p:cNvPicPr>
            <a:picLocks noChangeAspect="1" noChangeArrowheads="1"/>
          </p:cNvPicPr>
          <p:nvPr/>
        </p:nvPicPr>
        <p:blipFill>
          <a:blip r:embed="rId3" cstate="print"/>
          <a:srcRect/>
          <a:stretch>
            <a:fillRect/>
          </a:stretch>
        </p:blipFill>
        <p:spPr bwMode="auto">
          <a:xfrm>
            <a:off x="0" y="0"/>
            <a:ext cx="9144000" cy="6858000"/>
          </a:xfrm>
          <a:prstGeom prst="rect">
            <a:avLst/>
          </a:prstGeom>
          <a:noFill/>
        </p:spPr>
      </p:pic>
      <p:sp>
        <p:nvSpPr>
          <p:cNvPr id="9" name="Rectangle 86"/>
          <p:cNvSpPr>
            <a:spLocks noChangeArrowheads="1"/>
          </p:cNvSpPr>
          <p:nvPr/>
        </p:nvSpPr>
        <p:spPr bwMode="auto">
          <a:xfrm>
            <a:off x="7801326" y="5527677"/>
            <a:ext cx="716570" cy="998539"/>
          </a:xfrm>
          <a:prstGeom prst="rect">
            <a:avLst/>
          </a:prstGeom>
          <a:solidFill>
            <a:schemeClr val="bg1"/>
          </a:solidFill>
          <a:ln>
            <a:noFill/>
          </a:ln>
          <a:effectLst/>
          <a:extLst>
            <a:ext uri="{91240B29-F687-4F45-9708-019B960494DF}">
              <a14:hiddenLine xmlns="" xmlns:a14="http://schemas.microsoft.com/office/drawing/2010/main" w="9525" algn="ctr">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lIns="68562" tIns="34281" rIns="68562" bIns="34281" anchor="ctr"/>
          <a:lstStyle/>
          <a:p>
            <a:endParaRPr lang="zh-CN" altLang="en-US" dirty="0">
              <a:latin typeface="FrutigerNext LT Medium" pitchFamily="34" charset="0"/>
            </a:endParaRPr>
          </a:p>
        </p:txBody>
      </p:sp>
      <p:sp>
        <p:nvSpPr>
          <p:cNvPr id="11" name="Rectangle 8"/>
          <p:cNvSpPr>
            <a:spLocks noGrp="1" noChangeArrowheads="1"/>
          </p:cNvSpPr>
          <p:nvPr>
            <p:ph type="title"/>
          </p:nvPr>
        </p:nvSpPr>
        <p:spPr bwMode="auto">
          <a:xfrm>
            <a:off x="657059" y="2636840"/>
            <a:ext cx="5686135" cy="561674"/>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lgn="ctr">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0" tIns="34281" rIns="68562" bIns="34281" numCol="1" anchor="t" anchorCtr="0" compatLnSpc="1">
            <a:prstTxWarp prst="textNoShape">
              <a:avLst/>
            </a:prstTxWarp>
            <a:spAutoFit/>
          </a:bodyPr>
          <a:lstStyle/>
          <a:p>
            <a:pPr lvl="0"/>
            <a:r>
              <a:rPr lang="zh-CN" altLang="en-US" smtClean="0"/>
              <a:t>单击此处编辑母版标题样式</a:t>
            </a:r>
            <a:endParaRPr lang="zh-CN" altLang="en-US" dirty="0" smtClean="0"/>
          </a:p>
        </p:txBody>
      </p:sp>
      <p:pic>
        <p:nvPicPr>
          <p:cNvPr id="13" name="Picture 77" descr="Logo"/>
          <p:cNvPicPr>
            <a:picLocks noChangeAspect="1" noChangeArrowheads="1"/>
          </p:cNvPicPr>
          <p:nvPr/>
        </p:nvPicPr>
        <p:blipFill>
          <a:blip r:embed="rId4" cstate="email">
            <a:extLst>
              <a:ext uri="{28A0092B-C50C-407E-A947-70E740481C1C}">
                <a14:useLocalDpi xmlns="" xmlns:a14="http://schemas.microsoft.com/office/drawing/2010/main" val="0"/>
              </a:ext>
            </a:extLst>
          </a:blip>
          <a:srcRect/>
          <a:stretch>
            <a:fillRect/>
          </a:stretch>
        </p:blipFill>
        <p:spPr bwMode="auto">
          <a:xfrm>
            <a:off x="7794141" y="5379313"/>
            <a:ext cx="768834" cy="10230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16" name="Rectangle 21"/>
          <p:cNvSpPr>
            <a:spLocks noChangeArrowheads="1"/>
          </p:cNvSpPr>
          <p:nvPr/>
        </p:nvSpPr>
        <p:spPr bwMode="auto">
          <a:xfrm>
            <a:off x="582410" y="370368"/>
            <a:ext cx="1424894" cy="153888"/>
          </a:xfrm>
          <a:prstGeom prst="rect">
            <a:avLst/>
          </a:prstGeom>
          <a:noFill/>
          <a:ln w="9525" algn="ctr">
            <a:noFill/>
            <a:miter lim="800000"/>
            <a:headEnd/>
            <a:tailEnd/>
          </a:ln>
          <a:effectLst/>
        </p:spPr>
        <p:txBody>
          <a:bodyPr wrap="none" lIns="80082" tIns="0" rIns="80082" bIns="0">
            <a:spAutoFit/>
          </a:bodyPr>
          <a:lstStyle/>
          <a:p>
            <a:pPr defTabSz="801688" eaLnBrk="0" hangingPunct="0"/>
            <a:fld id="{8520E964-B8DE-4320-8AEF-101A290CFAF7}" type="datetime3">
              <a:rPr lang="zh-CN" altLang="en-US" sz="1000" smtClean="0">
                <a:solidFill>
                  <a:schemeClr val="tx1"/>
                </a:solidFill>
                <a:latin typeface="+mn-ea"/>
                <a:ea typeface="+mn-ea"/>
              </a:rPr>
              <a:pPr defTabSz="801688" eaLnBrk="0" hangingPunct="0"/>
              <a:t>2016年7月25日星期一</a:t>
            </a:fld>
            <a:endParaRPr lang="en-US" altLang="zh-CN" sz="1000" dirty="0">
              <a:solidFill>
                <a:schemeClr val="tx1"/>
              </a:solidFill>
              <a:latin typeface="+mn-ea"/>
              <a:ea typeface="+mn-ea"/>
            </a:endParaRPr>
          </a:p>
        </p:txBody>
      </p:sp>
      <p:pic>
        <p:nvPicPr>
          <p:cNvPr id="1027" name="Picture 3" descr="C:\Users\z00124665\Desktop\Operational Guide for Background Panels of the Enterprise Business Group.WMF"/>
          <p:cNvPicPr>
            <a:picLocks noChangeAspect="1" noChangeArrowheads="1"/>
          </p:cNvPicPr>
          <p:nvPr/>
        </p:nvPicPr>
        <p:blipFill>
          <a:blip r:embed="rId5" cstate="print"/>
          <a:srcRect/>
          <a:stretch>
            <a:fillRect/>
          </a:stretch>
        </p:blipFill>
        <p:spPr bwMode="auto">
          <a:xfrm>
            <a:off x="660400" y="1208612"/>
            <a:ext cx="3168650" cy="168297"/>
          </a:xfrm>
          <a:prstGeom prst="rect">
            <a:avLst/>
          </a:prstGeom>
          <a:noFill/>
        </p:spPr>
      </p:pic>
      <p:pic>
        <p:nvPicPr>
          <p:cNvPr id="10" name="Picture 2" descr="C:\Users\z00124665\Desktop\图形2.wmf"/>
          <p:cNvPicPr>
            <a:picLocks noChangeAspect="1" noChangeArrowheads="1"/>
          </p:cNvPicPr>
          <p:nvPr/>
        </p:nvPicPr>
        <p:blipFill>
          <a:blip r:embed="rId6" cstate="print"/>
          <a:srcRect/>
          <a:stretch>
            <a:fillRect/>
          </a:stretch>
        </p:blipFill>
        <p:spPr bwMode="auto">
          <a:xfrm>
            <a:off x="666769" y="5920961"/>
            <a:ext cx="2116626" cy="489827"/>
          </a:xfrm>
          <a:prstGeom prst="rect">
            <a:avLst/>
          </a:prstGeom>
          <a:noFill/>
        </p:spPr>
      </p:pic>
      <p:pic>
        <p:nvPicPr>
          <p:cNvPr id="12" name="Picture 2" descr="E:\01 日常工作\10 多媒体\PPT内部汇报用模板\PPT封面03副本.jpg"/>
          <p:cNvPicPr>
            <a:picLocks noChangeAspect="1" noChangeArrowheads="1"/>
          </p:cNvPicPr>
          <p:nvPr/>
        </p:nvPicPr>
        <p:blipFill>
          <a:blip r:embed="rId3" cstate="print"/>
          <a:srcRect/>
          <a:stretch>
            <a:fillRect/>
          </a:stretch>
        </p:blipFill>
        <p:spPr bwMode="auto">
          <a:xfrm>
            <a:off x="0" y="0"/>
            <a:ext cx="9144000" cy="6858000"/>
          </a:xfrm>
          <a:prstGeom prst="rect">
            <a:avLst/>
          </a:prstGeom>
          <a:noFill/>
        </p:spPr>
      </p:pic>
      <p:sp>
        <p:nvSpPr>
          <p:cNvPr id="14" name="Rectangle 86"/>
          <p:cNvSpPr>
            <a:spLocks noChangeArrowheads="1"/>
          </p:cNvSpPr>
          <p:nvPr/>
        </p:nvSpPr>
        <p:spPr bwMode="auto">
          <a:xfrm>
            <a:off x="7801326" y="5527677"/>
            <a:ext cx="716570" cy="998539"/>
          </a:xfrm>
          <a:prstGeom prst="rect">
            <a:avLst/>
          </a:prstGeom>
          <a:solidFill>
            <a:schemeClr val="bg1"/>
          </a:solidFill>
          <a:ln>
            <a:noFill/>
          </a:ln>
          <a:effectLst/>
          <a:extLst>
            <a:ext uri="{91240B29-F687-4F45-9708-019B960494DF}">
              <a14:hiddenLine xmlns="" xmlns:a14="http://schemas.microsoft.com/office/drawing/2010/main" w="9525" algn="ctr">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lIns="68562" tIns="34281" rIns="68562" bIns="34281" anchor="ctr"/>
          <a:lstStyle/>
          <a:p>
            <a:endParaRPr lang="zh-CN" altLang="en-US" dirty="0">
              <a:latin typeface="FrutigerNext LT Medium" pitchFamily="34" charset="0"/>
            </a:endParaRPr>
          </a:p>
        </p:txBody>
      </p:sp>
      <p:pic>
        <p:nvPicPr>
          <p:cNvPr id="15" name="Picture 77" descr="Logo"/>
          <p:cNvPicPr>
            <a:picLocks noChangeAspect="1" noChangeArrowheads="1"/>
          </p:cNvPicPr>
          <p:nvPr/>
        </p:nvPicPr>
        <p:blipFill>
          <a:blip r:embed="rId4" cstate="email">
            <a:extLst>
              <a:ext uri="{28A0092B-C50C-407E-A947-70E740481C1C}">
                <a14:useLocalDpi xmlns="" xmlns:a14="http://schemas.microsoft.com/office/drawing/2010/main" val="0"/>
              </a:ext>
            </a:extLst>
          </a:blip>
          <a:srcRect/>
          <a:stretch>
            <a:fillRect/>
          </a:stretch>
        </p:blipFill>
        <p:spPr bwMode="auto">
          <a:xfrm>
            <a:off x="7794141" y="5379313"/>
            <a:ext cx="768834" cy="10230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17" name="Rectangle 21"/>
          <p:cNvSpPr>
            <a:spLocks noChangeArrowheads="1"/>
          </p:cNvSpPr>
          <p:nvPr/>
        </p:nvSpPr>
        <p:spPr bwMode="auto">
          <a:xfrm>
            <a:off x="582410" y="370368"/>
            <a:ext cx="1424894" cy="153888"/>
          </a:xfrm>
          <a:prstGeom prst="rect">
            <a:avLst/>
          </a:prstGeom>
          <a:noFill/>
          <a:ln w="9525" algn="ctr">
            <a:noFill/>
            <a:miter lim="800000"/>
            <a:headEnd/>
            <a:tailEnd/>
          </a:ln>
          <a:effectLst/>
        </p:spPr>
        <p:txBody>
          <a:bodyPr wrap="none" lIns="80082" tIns="0" rIns="80082" bIns="0">
            <a:spAutoFit/>
          </a:bodyPr>
          <a:lstStyle/>
          <a:p>
            <a:pPr defTabSz="801688" eaLnBrk="0" hangingPunct="0"/>
            <a:fld id="{8520E964-B8DE-4320-8AEF-101A290CFAF7}" type="datetime3">
              <a:rPr lang="zh-CN" altLang="en-US" sz="1000" smtClean="0">
                <a:solidFill>
                  <a:schemeClr val="tx1"/>
                </a:solidFill>
                <a:latin typeface="+mn-ea"/>
                <a:ea typeface="+mn-ea"/>
              </a:rPr>
              <a:pPr defTabSz="801688" eaLnBrk="0" hangingPunct="0"/>
              <a:t>2016年7月25日星期一</a:t>
            </a:fld>
            <a:endParaRPr lang="en-US" altLang="zh-CN" sz="1000" dirty="0">
              <a:solidFill>
                <a:schemeClr val="tx1"/>
              </a:solidFill>
              <a:latin typeface="+mn-ea"/>
              <a:ea typeface="+mn-ea"/>
            </a:endParaRPr>
          </a:p>
        </p:txBody>
      </p:sp>
      <p:pic>
        <p:nvPicPr>
          <p:cNvPr id="19" name="Picture 3" descr="C:\Users\z00124665\Desktop\Operational Guide for Background Panels of the Enterprise Business Group.WMF"/>
          <p:cNvPicPr>
            <a:picLocks noChangeAspect="1" noChangeArrowheads="1"/>
          </p:cNvPicPr>
          <p:nvPr/>
        </p:nvPicPr>
        <p:blipFill>
          <a:blip r:embed="rId5" cstate="print"/>
          <a:srcRect/>
          <a:stretch>
            <a:fillRect/>
          </a:stretch>
        </p:blipFill>
        <p:spPr bwMode="auto">
          <a:xfrm>
            <a:off x="660400" y="1208612"/>
            <a:ext cx="3168650" cy="168297"/>
          </a:xfrm>
          <a:prstGeom prst="rect">
            <a:avLst/>
          </a:prstGeom>
          <a:noFill/>
        </p:spPr>
      </p:pic>
      <p:pic>
        <p:nvPicPr>
          <p:cNvPr id="20" name="Picture 2" descr="C:\Users\z00124665\Desktop\图形2.wmf"/>
          <p:cNvPicPr>
            <a:picLocks noChangeAspect="1" noChangeArrowheads="1"/>
          </p:cNvPicPr>
          <p:nvPr/>
        </p:nvPicPr>
        <p:blipFill>
          <a:blip r:embed="rId6" cstate="print"/>
          <a:srcRect/>
          <a:stretch>
            <a:fillRect/>
          </a:stretch>
        </p:blipFill>
        <p:spPr bwMode="auto">
          <a:xfrm>
            <a:off x="666769" y="5920961"/>
            <a:ext cx="2116626" cy="489827"/>
          </a:xfrm>
          <a:prstGeom prst="rect">
            <a:avLst/>
          </a:prstGeom>
          <a:noFill/>
        </p:spPr>
      </p:pic>
    </p:spTree>
  </p:cSld>
  <p:clrMap bg1="lt1" tx1="dk1" bg2="lt2" tx2="dk2" accent1="accent1" accent2="accent2" accent3="accent3" accent4="accent4" accent5="accent5" accent6="accent6" hlink="hlink" folHlink="folHlink"/>
  <p:sldLayoutIdLst>
    <p:sldLayoutId id="2147483871" r:id="rId1"/>
  </p:sldLayoutIdLst>
  <p:transition advClick="0" advTm="8000">
    <p:fade thruBlk="1"/>
  </p:transition>
  <p:timing>
    <p:tnLst>
      <p:par>
        <p:cTn id="1" dur="indefinite" restart="never" nodeType="tmRoot"/>
      </p:par>
    </p:tnLst>
  </p:timing>
  <p:hf hdr="0" ftr="0" dt="0"/>
  <p:txStyles>
    <p:titleStyle>
      <a:lvl1pPr algn="l" rtl="0" eaLnBrk="1" fontAlgn="base" hangingPunct="1">
        <a:spcBef>
          <a:spcPct val="0"/>
        </a:spcBef>
        <a:spcAft>
          <a:spcPct val="0"/>
        </a:spcAft>
        <a:defRPr sz="3200" b="1">
          <a:solidFill>
            <a:schemeClr val="bg1"/>
          </a:solidFill>
          <a:latin typeface="FrutigerNext LT Medium" pitchFamily="34" charset="0"/>
          <a:ea typeface="黑体" pitchFamily="49" charset="-122"/>
          <a:cs typeface="+mj-cs"/>
        </a:defRPr>
      </a:lvl1pPr>
      <a:lvl2pPr algn="l" rtl="0" eaLnBrk="1" fontAlgn="base" hangingPunct="1">
        <a:spcBef>
          <a:spcPct val="0"/>
        </a:spcBef>
        <a:spcAft>
          <a:spcPct val="0"/>
        </a:spcAft>
        <a:defRPr sz="3200" b="1">
          <a:solidFill>
            <a:schemeClr val="bg1"/>
          </a:solidFill>
          <a:latin typeface="FrutigerNext LT Medium" pitchFamily="34" charset="0"/>
          <a:ea typeface="黑体" pitchFamily="49" charset="-122"/>
          <a:cs typeface="宋体" charset="-122"/>
        </a:defRPr>
      </a:lvl2pPr>
      <a:lvl3pPr algn="l" rtl="0" eaLnBrk="1" fontAlgn="base" hangingPunct="1">
        <a:spcBef>
          <a:spcPct val="0"/>
        </a:spcBef>
        <a:spcAft>
          <a:spcPct val="0"/>
        </a:spcAft>
        <a:defRPr sz="3200" b="1">
          <a:solidFill>
            <a:schemeClr val="bg1"/>
          </a:solidFill>
          <a:latin typeface="FrutigerNext LT Medium" pitchFamily="34" charset="0"/>
          <a:ea typeface="黑体" pitchFamily="49" charset="-122"/>
          <a:cs typeface="宋体" charset="-122"/>
        </a:defRPr>
      </a:lvl3pPr>
      <a:lvl4pPr algn="l" rtl="0" eaLnBrk="1" fontAlgn="base" hangingPunct="1">
        <a:spcBef>
          <a:spcPct val="0"/>
        </a:spcBef>
        <a:spcAft>
          <a:spcPct val="0"/>
        </a:spcAft>
        <a:defRPr sz="3200" b="1">
          <a:solidFill>
            <a:schemeClr val="bg1"/>
          </a:solidFill>
          <a:latin typeface="FrutigerNext LT Medium" pitchFamily="34" charset="0"/>
          <a:ea typeface="黑体" pitchFamily="49" charset="-122"/>
          <a:cs typeface="宋体" charset="-122"/>
        </a:defRPr>
      </a:lvl4pPr>
      <a:lvl5pPr algn="l" rtl="0" eaLnBrk="1" fontAlgn="base" hangingPunct="1">
        <a:spcBef>
          <a:spcPct val="0"/>
        </a:spcBef>
        <a:spcAft>
          <a:spcPct val="0"/>
        </a:spcAft>
        <a:defRPr sz="3200" b="1">
          <a:solidFill>
            <a:schemeClr val="bg1"/>
          </a:solidFill>
          <a:latin typeface="FrutigerNext LT Medium" pitchFamily="34" charset="0"/>
          <a:ea typeface="黑体" pitchFamily="49" charset="-122"/>
          <a:cs typeface="宋体" charset="-122"/>
        </a:defRPr>
      </a:lvl5pPr>
      <a:lvl6pPr marL="457200"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宋体" charset="-122"/>
        </a:defRPr>
      </a:lvl6pPr>
      <a:lvl7pPr marL="914400"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宋体" charset="-122"/>
        </a:defRPr>
      </a:lvl7pPr>
      <a:lvl8pPr marL="1371600"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宋体" charset="-122"/>
        </a:defRPr>
      </a:lvl8pPr>
      <a:lvl9pPr marL="1828800"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宋体" charset="-122"/>
        </a:defRPr>
      </a:lvl9pPr>
    </p:titleStyle>
    <p:bodyStyle>
      <a:lvl1pPr marL="342900" indent="-342900" algn="l" rtl="0" eaLnBrk="1" fontAlgn="base" hangingPunct="1">
        <a:spcBef>
          <a:spcPct val="20000"/>
        </a:spcBef>
        <a:spcAft>
          <a:spcPct val="0"/>
        </a:spcAft>
        <a:buClr>
          <a:srgbClr val="990000"/>
        </a:buClr>
        <a:buChar char="•"/>
        <a:defRPr sz="2400" b="1">
          <a:solidFill>
            <a:schemeClr val="tx1"/>
          </a:solidFill>
          <a:latin typeface="+mn-lt"/>
          <a:ea typeface="+mn-ea"/>
          <a:cs typeface="+mn-cs"/>
        </a:defRPr>
      </a:lvl1pPr>
      <a:lvl2pPr marL="742950" indent="-285750" algn="l" rtl="0" eaLnBrk="1" fontAlgn="base" hangingPunct="1">
        <a:spcBef>
          <a:spcPct val="20000"/>
        </a:spcBef>
        <a:spcAft>
          <a:spcPct val="0"/>
        </a:spcAft>
        <a:buFont typeface="Arial" pitchFamily="34" charset="0"/>
        <a:buChar char="›"/>
        <a:defRPr sz="2000">
          <a:solidFill>
            <a:schemeClr val="tx1"/>
          </a:solidFill>
          <a:latin typeface="+mn-lt"/>
          <a:ea typeface="+mn-ea"/>
          <a:cs typeface="+mn-cs"/>
        </a:defRPr>
      </a:lvl2pPr>
      <a:lvl3pPr marL="1143000" indent="-228600" algn="l" rtl="0" eaLnBrk="1" fontAlgn="base" hangingPunct="1">
        <a:spcBef>
          <a:spcPct val="20000"/>
        </a:spcBef>
        <a:spcAft>
          <a:spcPct val="0"/>
        </a:spcAft>
        <a:buFont typeface="FrutigerNext LT Medium" charset="0"/>
        <a:buChar char="»"/>
        <a:defRPr>
          <a:solidFill>
            <a:schemeClr val="tx1"/>
          </a:solidFill>
          <a:latin typeface="+mn-lt"/>
          <a:ea typeface="+mn-ea"/>
          <a:cs typeface="+mn-cs"/>
        </a:defRPr>
      </a:lvl3pPr>
      <a:lvl4pPr marL="1600200" indent="-228600" algn="l" rtl="0" eaLnBrk="1" fontAlgn="base" hangingPunct="1">
        <a:spcBef>
          <a:spcPct val="20000"/>
        </a:spcBef>
        <a:spcAft>
          <a:spcPct val="0"/>
        </a:spcAft>
        <a:buChar char="–"/>
        <a:defRPr sz="1600">
          <a:solidFill>
            <a:schemeClr val="tx1"/>
          </a:solidFill>
          <a:latin typeface="+mn-lt"/>
          <a:ea typeface="+mn-ea"/>
          <a:cs typeface="+mn-cs"/>
        </a:defRPr>
      </a:lvl4pPr>
      <a:lvl5pPr marL="2057400" indent="-228600" algn="l" rtl="0" eaLnBrk="1" fontAlgn="base" hangingPunct="1">
        <a:spcBef>
          <a:spcPct val="20000"/>
        </a:spcBef>
        <a:spcAft>
          <a:spcPct val="0"/>
        </a:spcAft>
        <a:buFont typeface="Arial" pitchFamily="34" charset="0"/>
        <a:buChar char="~"/>
        <a:defRPr sz="1600">
          <a:solidFill>
            <a:schemeClr val="tx1"/>
          </a:solidFill>
          <a:latin typeface="+mn-lt"/>
          <a:ea typeface="+mn-ea"/>
          <a:cs typeface="+mn-cs"/>
        </a:defRPr>
      </a:lvl5pPr>
      <a:lvl6pPr marL="2514600" indent="-228600" algn="l" rtl="0" eaLnBrk="1" fontAlgn="base" hangingPunct="1">
        <a:spcBef>
          <a:spcPct val="20000"/>
        </a:spcBef>
        <a:spcAft>
          <a:spcPct val="0"/>
        </a:spcAft>
        <a:buFont typeface="Arial" charset="0"/>
        <a:buChar char="~"/>
        <a:defRPr sz="1600">
          <a:solidFill>
            <a:schemeClr val="tx1"/>
          </a:solidFill>
          <a:latin typeface="+mn-lt"/>
          <a:ea typeface="+mn-ea"/>
          <a:cs typeface="+mn-cs"/>
        </a:defRPr>
      </a:lvl6pPr>
      <a:lvl7pPr marL="2971800" indent="-228600" algn="l" rtl="0" eaLnBrk="1" fontAlgn="base" hangingPunct="1">
        <a:spcBef>
          <a:spcPct val="20000"/>
        </a:spcBef>
        <a:spcAft>
          <a:spcPct val="0"/>
        </a:spcAft>
        <a:buFont typeface="Arial" charset="0"/>
        <a:buChar char="~"/>
        <a:defRPr sz="1600">
          <a:solidFill>
            <a:schemeClr val="tx1"/>
          </a:solidFill>
          <a:latin typeface="+mn-lt"/>
          <a:ea typeface="+mn-ea"/>
          <a:cs typeface="+mn-cs"/>
        </a:defRPr>
      </a:lvl7pPr>
      <a:lvl8pPr marL="3429000" indent="-228600" algn="l" rtl="0" eaLnBrk="1" fontAlgn="base" hangingPunct="1">
        <a:spcBef>
          <a:spcPct val="20000"/>
        </a:spcBef>
        <a:spcAft>
          <a:spcPct val="0"/>
        </a:spcAft>
        <a:buFont typeface="Arial" charset="0"/>
        <a:buChar char="~"/>
        <a:defRPr sz="1600">
          <a:solidFill>
            <a:schemeClr val="tx1"/>
          </a:solidFill>
          <a:latin typeface="+mn-lt"/>
          <a:ea typeface="+mn-ea"/>
          <a:cs typeface="+mn-cs"/>
        </a:defRPr>
      </a:lvl8pPr>
      <a:lvl9pPr marL="3886200" indent="-228600" algn="l" rtl="0" eaLnBrk="1" fontAlgn="base" hangingPunct="1">
        <a:spcBef>
          <a:spcPct val="20000"/>
        </a:spcBef>
        <a:spcAft>
          <a:spcPct val="0"/>
        </a:spcAft>
        <a:buFont typeface="Arial" charset="0"/>
        <a:buChar char="~"/>
        <a:defRPr sz="16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3" name="矩形 2"/>
          <p:cNvSpPr/>
          <p:nvPr/>
        </p:nvSpPr>
        <p:spPr bwMode="auto">
          <a:xfrm>
            <a:off x="4762" y="0"/>
            <a:ext cx="9139238" cy="6858000"/>
          </a:xfrm>
          <a:prstGeom prst="rect">
            <a:avLst/>
          </a:prstGeom>
          <a:solidFill>
            <a:schemeClr val="bg1">
              <a:lumMod val="95000"/>
            </a:schemeClr>
          </a:solidFill>
          <a:ln>
            <a:noFill/>
          </a:ln>
          <a:effectLst/>
          <a:extLst>
            <a:ext uri="{91240B29-F687-4F45-9708-019B960494DF}">
              <a14:hiddenLine xmlns=""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
                <a:srgbClr val="CC9900"/>
              </a:buClr>
              <a:buSzTx/>
              <a:buFont typeface="Wingdings" pitchFamily="2" charset="2"/>
              <a:buChar char="n"/>
              <a:tabLst/>
            </a:pPr>
            <a:endParaRPr kumimoji="0" lang="zh-CN" altLang="en-US" sz="1800" b="0" i="0" u="none" strike="noStrike" cap="none" normalizeH="0" baseline="0" smtClean="0">
              <a:ln>
                <a:noFill/>
              </a:ln>
              <a:solidFill>
                <a:schemeClr val="tx1"/>
              </a:solidFill>
              <a:effectLst/>
              <a:latin typeface="Arial" charset="0"/>
              <a:ea typeface="宋体" charset="-122"/>
            </a:endParaRPr>
          </a:p>
        </p:txBody>
      </p:sp>
      <p:grpSp>
        <p:nvGrpSpPr>
          <p:cNvPr id="2" name="组合 3"/>
          <p:cNvGrpSpPr/>
          <p:nvPr/>
        </p:nvGrpSpPr>
        <p:grpSpPr>
          <a:xfrm>
            <a:off x="0" y="6783917"/>
            <a:ext cx="9144000" cy="74083"/>
            <a:chOff x="0" y="5087938"/>
            <a:chExt cx="9144000" cy="55562"/>
          </a:xfrm>
        </p:grpSpPr>
        <p:pic>
          <p:nvPicPr>
            <p:cNvPr id="5" name="Picture 2" descr="E:\01 日常工作\10 多媒体\PPT内部汇报用模板\红条.jpg"/>
            <p:cNvPicPr>
              <a:picLocks noChangeAspect="1" noChangeArrowheads="1"/>
            </p:cNvPicPr>
            <p:nvPr userDrawn="1"/>
          </p:nvPicPr>
          <p:blipFill>
            <a:blip r:embed="rId3" cstate="print"/>
            <a:srcRect r="5813"/>
            <a:stretch>
              <a:fillRect/>
            </a:stretch>
          </p:blipFill>
          <p:spPr bwMode="auto">
            <a:xfrm>
              <a:off x="0" y="5087938"/>
              <a:ext cx="8616950" cy="55562"/>
            </a:xfrm>
            <a:prstGeom prst="rect">
              <a:avLst/>
            </a:prstGeom>
            <a:noFill/>
          </p:spPr>
        </p:pic>
        <p:pic>
          <p:nvPicPr>
            <p:cNvPr id="6" name="Picture 2" descr="E:\01 日常工作\10 多媒体\PPT内部汇报用模板\红条.jpg"/>
            <p:cNvPicPr>
              <a:picLocks noChangeAspect="1" noChangeArrowheads="1"/>
            </p:cNvPicPr>
            <p:nvPr userDrawn="1"/>
          </p:nvPicPr>
          <p:blipFill>
            <a:blip r:embed="rId3" cstate="print"/>
            <a:srcRect r="5813"/>
            <a:stretch>
              <a:fillRect/>
            </a:stretch>
          </p:blipFill>
          <p:spPr bwMode="auto">
            <a:xfrm>
              <a:off x="527050" y="5087938"/>
              <a:ext cx="8616950" cy="55562"/>
            </a:xfrm>
            <a:prstGeom prst="rect">
              <a:avLst/>
            </a:prstGeom>
            <a:noFill/>
          </p:spPr>
        </p:pic>
      </p:grpSp>
      <p:pic>
        <p:nvPicPr>
          <p:cNvPr id="7" name="Picture 2" descr="C:\Users\z00124665\Desktop\Operational Guide for Background Panels of the Enterprise Business Group.WMF"/>
          <p:cNvPicPr>
            <a:picLocks noChangeAspect="1" noChangeArrowheads="1"/>
          </p:cNvPicPr>
          <p:nvPr/>
        </p:nvPicPr>
        <p:blipFill>
          <a:blip r:embed="rId4" cstate="print"/>
          <a:srcRect/>
          <a:stretch>
            <a:fillRect/>
          </a:stretch>
        </p:blipFill>
        <p:spPr bwMode="auto">
          <a:xfrm>
            <a:off x="6571622" y="231776"/>
            <a:ext cx="2238210" cy="135704"/>
          </a:xfrm>
          <a:prstGeom prst="rect">
            <a:avLst/>
          </a:prstGeom>
          <a:noFill/>
        </p:spPr>
      </p:pic>
      <p:pic>
        <p:nvPicPr>
          <p:cNvPr id="8" name="Picture 2" descr="C:\Users\z00124665\Desktop\HW LOGO(横版）.png"/>
          <p:cNvPicPr>
            <a:picLocks noChangeAspect="1" noChangeArrowheads="1"/>
          </p:cNvPicPr>
          <p:nvPr/>
        </p:nvPicPr>
        <p:blipFill>
          <a:blip r:embed="rId5" cstate="screen"/>
          <a:srcRect/>
          <a:stretch>
            <a:fillRect/>
          </a:stretch>
        </p:blipFill>
        <p:spPr bwMode="auto">
          <a:xfrm>
            <a:off x="7566415" y="6250583"/>
            <a:ext cx="1250151" cy="406032"/>
          </a:xfrm>
          <a:prstGeom prst="rect">
            <a:avLst/>
          </a:prstGeom>
          <a:noFill/>
        </p:spPr>
      </p:pic>
      <p:sp>
        <p:nvSpPr>
          <p:cNvPr id="9" name="Rectangle 5"/>
          <p:cNvSpPr>
            <a:spLocks noChangeArrowheads="1"/>
          </p:cNvSpPr>
          <p:nvPr/>
        </p:nvSpPr>
        <p:spPr bwMode="auto">
          <a:xfrm>
            <a:off x="3040535" y="6500765"/>
            <a:ext cx="272055" cy="261257"/>
          </a:xfrm>
          <a:prstGeom prst="rect">
            <a:avLst/>
          </a:prstGeom>
          <a:noFill/>
          <a:ln w="9525">
            <a:noFill/>
            <a:miter lim="800000"/>
            <a:headEnd/>
            <a:tailEnd/>
          </a:ln>
        </p:spPr>
        <p:txBody>
          <a:bodyPr lIns="0" tIns="0" rIns="0" bIns="0"/>
          <a:lstStyle/>
          <a:p>
            <a:pPr eaLnBrk="0" hangingPunct="0">
              <a:lnSpc>
                <a:spcPct val="85000"/>
              </a:lnSpc>
              <a:defRPr/>
            </a:pPr>
            <a:fld id="{F350CB96-EF0E-44F1-90D2-2D2DCEB1810F}" type="slidenum">
              <a:rPr lang="de-DE" altLang="zh-CN" sz="900" b="0" smtClean="0">
                <a:solidFill>
                  <a:schemeClr val="bg1">
                    <a:lumMod val="65000"/>
                  </a:schemeClr>
                </a:solidFill>
                <a:latin typeface="+mn-lt"/>
                <a:ea typeface="+mn-ea"/>
              </a:rPr>
              <a:pPr eaLnBrk="0" hangingPunct="0">
                <a:lnSpc>
                  <a:spcPct val="85000"/>
                </a:lnSpc>
                <a:defRPr/>
              </a:pPr>
              <a:t>‹#›</a:t>
            </a:fld>
            <a:endParaRPr lang="en-GB" altLang="zh-CN" sz="900" b="0" dirty="0">
              <a:solidFill>
                <a:schemeClr val="bg1">
                  <a:lumMod val="65000"/>
                </a:schemeClr>
              </a:solidFill>
              <a:latin typeface="+mn-lt"/>
              <a:ea typeface="+mn-ea"/>
            </a:endParaRPr>
          </a:p>
        </p:txBody>
      </p:sp>
      <p:pic>
        <p:nvPicPr>
          <p:cNvPr id="10" name="Picture 2" descr="C:\Users\z00124665\Desktop\图形1.wmf"/>
          <p:cNvPicPr>
            <a:picLocks noChangeAspect="1" noChangeArrowheads="1"/>
          </p:cNvPicPr>
          <p:nvPr/>
        </p:nvPicPr>
        <p:blipFill>
          <a:blip r:embed="rId6" cstate="print"/>
          <a:srcRect/>
          <a:stretch>
            <a:fillRect/>
          </a:stretch>
        </p:blipFill>
        <p:spPr bwMode="auto">
          <a:xfrm>
            <a:off x="322266" y="6482946"/>
            <a:ext cx="2655887" cy="161289"/>
          </a:xfrm>
          <a:prstGeom prst="rect">
            <a:avLst/>
          </a:prstGeom>
          <a:noFill/>
        </p:spPr>
      </p:pic>
    </p:spTree>
  </p:cSld>
  <p:clrMap bg1="lt1" tx1="dk1" bg2="lt2" tx2="dk2" accent1="accent1" accent2="accent2" accent3="accent3" accent4="accent4" accent5="accent5" accent6="accent6" hlink="hlink" folHlink="folHlink"/>
  <p:sldLayoutIdLst>
    <p:sldLayoutId id="2147483873" r:id="rId1"/>
  </p:sldLayoutIdLst>
  <p:transition advClick="0" advTm="8000">
    <p:fade thruBlk="1"/>
  </p:transition>
  <p:timing>
    <p:tnLst>
      <p:par>
        <p:cTn id="1" dur="indefinite" restart="never" nodeType="tmRoot"/>
      </p:par>
    </p:tnLst>
  </p:timing>
  <p:hf hdr="0" ftr="0" dt="0"/>
  <p:txStyles>
    <p:titleStyle>
      <a:lvl1pPr algn="l" rtl="0" eaLnBrk="1" fontAlgn="base" hangingPunct="1">
        <a:spcBef>
          <a:spcPct val="0"/>
        </a:spcBef>
        <a:spcAft>
          <a:spcPct val="0"/>
        </a:spcAft>
        <a:defRPr sz="3200" b="1">
          <a:solidFill>
            <a:srgbClr val="990000"/>
          </a:solidFill>
          <a:latin typeface="FrutigerNext LT Medium" pitchFamily="34" charset="0"/>
          <a:ea typeface="黑体" pitchFamily="49" charset="-122"/>
          <a:cs typeface="+mj-cs"/>
        </a:defRPr>
      </a:lvl1pPr>
      <a:lvl2pPr algn="l" rtl="0" eaLnBrk="1" fontAlgn="base" hangingPunct="1">
        <a:spcBef>
          <a:spcPct val="0"/>
        </a:spcBef>
        <a:spcAft>
          <a:spcPct val="0"/>
        </a:spcAft>
        <a:defRPr sz="3200" b="1">
          <a:solidFill>
            <a:srgbClr val="990000"/>
          </a:solidFill>
          <a:latin typeface="FrutigerNext LT Medium" pitchFamily="34" charset="0"/>
          <a:ea typeface="黑体" pitchFamily="49" charset="-122"/>
          <a:cs typeface="宋体" charset="-122"/>
        </a:defRPr>
      </a:lvl2pPr>
      <a:lvl3pPr algn="l" rtl="0" eaLnBrk="1" fontAlgn="base" hangingPunct="1">
        <a:spcBef>
          <a:spcPct val="0"/>
        </a:spcBef>
        <a:spcAft>
          <a:spcPct val="0"/>
        </a:spcAft>
        <a:defRPr sz="3200" b="1">
          <a:solidFill>
            <a:srgbClr val="990000"/>
          </a:solidFill>
          <a:latin typeface="FrutigerNext LT Medium" pitchFamily="34" charset="0"/>
          <a:ea typeface="黑体" pitchFamily="49" charset="-122"/>
          <a:cs typeface="宋体" charset="-122"/>
        </a:defRPr>
      </a:lvl3pPr>
      <a:lvl4pPr algn="l" rtl="0" eaLnBrk="1" fontAlgn="base" hangingPunct="1">
        <a:spcBef>
          <a:spcPct val="0"/>
        </a:spcBef>
        <a:spcAft>
          <a:spcPct val="0"/>
        </a:spcAft>
        <a:defRPr sz="3200" b="1">
          <a:solidFill>
            <a:srgbClr val="990000"/>
          </a:solidFill>
          <a:latin typeface="FrutigerNext LT Medium" pitchFamily="34" charset="0"/>
          <a:ea typeface="黑体" pitchFamily="49" charset="-122"/>
          <a:cs typeface="宋体" charset="-122"/>
        </a:defRPr>
      </a:lvl4pPr>
      <a:lvl5pPr algn="l" rtl="0" eaLnBrk="1" fontAlgn="base" hangingPunct="1">
        <a:spcBef>
          <a:spcPct val="0"/>
        </a:spcBef>
        <a:spcAft>
          <a:spcPct val="0"/>
        </a:spcAft>
        <a:defRPr sz="3200" b="1">
          <a:solidFill>
            <a:srgbClr val="990000"/>
          </a:solidFill>
          <a:latin typeface="FrutigerNext LT Medium" pitchFamily="34" charset="0"/>
          <a:ea typeface="黑体" pitchFamily="49" charset="-122"/>
          <a:cs typeface="宋体" charset="-122"/>
        </a:defRPr>
      </a:lvl5pPr>
      <a:lvl6pPr marL="457200"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宋体" charset="-122"/>
        </a:defRPr>
      </a:lvl6pPr>
      <a:lvl7pPr marL="914400"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宋体" charset="-122"/>
        </a:defRPr>
      </a:lvl7pPr>
      <a:lvl8pPr marL="1371600"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宋体" charset="-122"/>
        </a:defRPr>
      </a:lvl8pPr>
      <a:lvl9pPr marL="1828800"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宋体" charset="-122"/>
        </a:defRPr>
      </a:lvl9pPr>
    </p:titleStyle>
    <p:bodyStyle>
      <a:lvl1pPr marL="342900" indent="-342900" algn="l" rtl="0" eaLnBrk="1" fontAlgn="base" hangingPunct="1">
        <a:lnSpc>
          <a:spcPct val="140000"/>
        </a:lnSpc>
        <a:spcBef>
          <a:spcPct val="0"/>
        </a:spcBef>
        <a:spcAft>
          <a:spcPct val="0"/>
        </a:spcAft>
        <a:buClr>
          <a:srgbClr val="808080"/>
        </a:buClr>
        <a:buSzPct val="60000"/>
        <a:buFont typeface="Wingdings" pitchFamily="2" charset="2"/>
        <a:buChar char="l"/>
        <a:defRPr sz="2400" b="1">
          <a:solidFill>
            <a:schemeClr val="bg1"/>
          </a:solidFill>
          <a:latin typeface="FrutigerNext LT Regular" pitchFamily="34" charset="0"/>
          <a:ea typeface="黑体" pitchFamily="49" charset="-122"/>
          <a:cs typeface="+mn-cs"/>
        </a:defRPr>
      </a:lvl1pPr>
      <a:lvl2pPr marL="742950" indent="-285750" algn="l" rtl="0" eaLnBrk="1" fontAlgn="base" hangingPunct="1">
        <a:lnSpc>
          <a:spcPct val="140000"/>
        </a:lnSpc>
        <a:spcBef>
          <a:spcPct val="0"/>
        </a:spcBef>
        <a:spcAft>
          <a:spcPct val="0"/>
        </a:spcAft>
        <a:buSzPct val="50000"/>
        <a:buFont typeface="Wingdings" pitchFamily="2" charset="2"/>
        <a:buChar char="p"/>
        <a:defRPr>
          <a:solidFill>
            <a:schemeClr val="bg1"/>
          </a:solidFill>
          <a:latin typeface="+mn-lt"/>
          <a:ea typeface="+mn-ea"/>
          <a:cs typeface="+mn-cs"/>
        </a:defRPr>
      </a:lvl2pPr>
      <a:lvl3pPr marL="1143000" indent="-228600" algn="l" rtl="0" eaLnBrk="1" fontAlgn="base" hangingPunct="1">
        <a:lnSpc>
          <a:spcPct val="140000"/>
        </a:lnSpc>
        <a:spcBef>
          <a:spcPct val="0"/>
        </a:spcBef>
        <a:spcAft>
          <a:spcPct val="0"/>
        </a:spcAft>
        <a:buSzPct val="50000"/>
        <a:buFont typeface="Wingdings" pitchFamily="2" charset="2"/>
        <a:buChar char="n"/>
        <a:defRPr sz="1600">
          <a:solidFill>
            <a:schemeClr val="bg1"/>
          </a:solidFill>
          <a:latin typeface="FrutigerNext LT Regular" pitchFamily="34" charset="0"/>
          <a:ea typeface="+mn-ea"/>
          <a:cs typeface="+mn-cs"/>
        </a:defRPr>
      </a:lvl3pPr>
      <a:lvl4pPr marL="1600200" indent="-228600" algn="l" rtl="0" eaLnBrk="1" fontAlgn="base" hangingPunct="1">
        <a:lnSpc>
          <a:spcPct val="140000"/>
        </a:lnSpc>
        <a:spcBef>
          <a:spcPct val="0"/>
        </a:spcBef>
        <a:spcAft>
          <a:spcPct val="0"/>
        </a:spcAft>
        <a:buChar char="–"/>
        <a:defRPr sz="1400">
          <a:solidFill>
            <a:schemeClr val="bg1"/>
          </a:solidFill>
          <a:latin typeface="FrutigerNext LT Regular" pitchFamily="34" charset="0"/>
          <a:ea typeface="+mn-ea"/>
          <a:cs typeface="+mn-cs"/>
        </a:defRPr>
      </a:lvl4pPr>
      <a:lvl5pPr marL="2057400" indent="-228600" algn="l" rtl="0" eaLnBrk="1" fontAlgn="base" hangingPunct="1">
        <a:lnSpc>
          <a:spcPct val="140000"/>
        </a:lnSpc>
        <a:spcBef>
          <a:spcPct val="0"/>
        </a:spcBef>
        <a:spcAft>
          <a:spcPct val="0"/>
        </a:spcAft>
        <a:buFont typeface="Arial" pitchFamily="34" charset="0"/>
        <a:buChar char="~"/>
        <a:defRPr sz="1200">
          <a:solidFill>
            <a:schemeClr val="bg1"/>
          </a:solidFill>
          <a:latin typeface="FrutigerNext LT Regular" pitchFamily="34" charset="0"/>
          <a:ea typeface="+mn-ea"/>
          <a:cs typeface="+mn-cs"/>
        </a:defRPr>
      </a:lvl5pPr>
      <a:lvl6pPr marL="2514600" indent="-228600" algn="l" rtl="0" eaLnBrk="1" fontAlgn="base" hangingPunct="1">
        <a:spcBef>
          <a:spcPct val="20000"/>
        </a:spcBef>
        <a:spcAft>
          <a:spcPct val="0"/>
        </a:spcAft>
        <a:buFont typeface="Arial" charset="0"/>
        <a:buChar char="~"/>
        <a:defRPr sz="1600">
          <a:solidFill>
            <a:schemeClr val="tx1"/>
          </a:solidFill>
          <a:latin typeface="+mn-lt"/>
          <a:ea typeface="+mn-ea"/>
          <a:cs typeface="+mn-cs"/>
        </a:defRPr>
      </a:lvl6pPr>
      <a:lvl7pPr marL="2971800" indent="-228600" algn="l" rtl="0" eaLnBrk="1" fontAlgn="base" hangingPunct="1">
        <a:spcBef>
          <a:spcPct val="20000"/>
        </a:spcBef>
        <a:spcAft>
          <a:spcPct val="0"/>
        </a:spcAft>
        <a:buFont typeface="Arial" charset="0"/>
        <a:buChar char="~"/>
        <a:defRPr sz="1600">
          <a:solidFill>
            <a:schemeClr val="tx1"/>
          </a:solidFill>
          <a:latin typeface="+mn-lt"/>
          <a:ea typeface="+mn-ea"/>
          <a:cs typeface="+mn-cs"/>
        </a:defRPr>
      </a:lvl7pPr>
      <a:lvl8pPr marL="3429000" indent="-228600" algn="l" rtl="0" eaLnBrk="1" fontAlgn="base" hangingPunct="1">
        <a:spcBef>
          <a:spcPct val="20000"/>
        </a:spcBef>
        <a:spcAft>
          <a:spcPct val="0"/>
        </a:spcAft>
        <a:buFont typeface="Arial" charset="0"/>
        <a:buChar char="~"/>
        <a:defRPr sz="1600">
          <a:solidFill>
            <a:schemeClr val="tx1"/>
          </a:solidFill>
          <a:latin typeface="+mn-lt"/>
          <a:ea typeface="+mn-ea"/>
          <a:cs typeface="+mn-cs"/>
        </a:defRPr>
      </a:lvl8pPr>
      <a:lvl9pPr marL="3886200" indent="-228600" algn="l" rtl="0" eaLnBrk="1" fontAlgn="base" hangingPunct="1">
        <a:spcBef>
          <a:spcPct val="20000"/>
        </a:spcBef>
        <a:spcAft>
          <a:spcPct val="0"/>
        </a:spcAft>
        <a:buFont typeface="Arial" charset="0"/>
        <a:buChar char="~"/>
        <a:defRPr sz="16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4.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75" name="矩形 74"/>
          <p:cNvSpPr/>
          <p:nvPr/>
        </p:nvSpPr>
        <p:spPr bwMode="auto">
          <a:xfrm>
            <a:off x="0" y="0"/>
            <a:ext cx="9144000" cy="6858000"/>
          </a:xfrm>
          <a:prstGeom prst="rect">
            <a:avLst/>
          </a:prstGeom>
          <a:solidFill>
            <a:schemeClr val="bg1">
              <a:lumMod val="95000"/>
            </a:schemeClr>
          </a:solidFill>
          <a:ln>
            <a:noFill/>
          </a:ln>
          <a:effectLst/>
          <a:extLst>
            <a:ext uri="{91240B29-F687-4F45-9708-019B960494DF}">
              <a14:hiddenLine xmlns=""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
                <a:srgbClr val="CC9900"/>
              </a:buClr>
              <a:buSzTx/>
              <a:buFont typeface="Wingdings" pitchFamily="2" charset="2"/>
              <a:buChar char="n"/>
              <a:tabLst/>
            </a:pPr>
            <a:endParaRPr kumimoji="0" lang="zh-CN" altLang="en-US" sz="1800" b="0" i="0" u="none" strike="noStrike" cap="none" normalizeH="0" baseline="0" smtClean="0">
              <a:ln>
                <a:noFill/>
              </a:ln>
              <a:solidFill>
                <a:schemeClr val="tx1"/>
              </a:solidFill>
              <a:effectLst/>
              <a:latin typeface="Arial" charset="0"/>
              <a:ea typeface="宋体" charset="-122"/>
            </a:endParaRPr>
          </a:p>
        </p:txBody>
      </p:sp>
      <p:grpSp>
        <p:nvGrpSpPr>
          <p:cNvPr id="2" name="组合 13"/>
          <p:cNvGrpSpPr/>
          <p:nvPr/>
        </p:nvGrpSpPr>
        <p:grpSpPr>
          <a:xfrm>
            <a:off x="0" y="6783917"/>
            <a:ext cx="9144000" cy="74083"/>
            <a:chOff x="0" y="5087938"/>
            <a:chExt cx="9144000" cy="55562"/>
          </a:xfrm>
        </p:grpSpPr>
        <p:pic>
          <p:nvPicPr>
            <p:cNvPr id="13" name="Picture 2" descr="E:\01 日常工作\10 多媒体\PPT内部汇报用模板\红条.jpg"/>
            <p:cNvPicPr>
              <a:picLocks noChangeAspect="1" noChangeArrowheads="1"/>
            </p:cNvPicPr>
            <p:nvPr userDrawn="1"/>
          </p:nvPicPr>
          <p:blipFill>
            <a:blip r:embed="rId4" cstate="print"/>
            <a:srcRect r="5813"/>
            <a:stretch>
              <a:fillRect/>
            </a:stretch>
          </p:blipFill>
          <p:spPr bwMode="auto">
            <a:xfrm>
              <a:off x="0" y="5087938"/>
              <a:ext cx="8616950" cy="55562"/>
            </a:xfrm>
            <a:prstGeom prst="rect">
              <a:avLst/>
            </a:prstGeom>
            <a:noFill/>
          </p:spPr>
        </p:pic>
        <p:pic>
          <p:nvPicPr>
            <p:cNvPr id="86" name="Picture 2" descr="E:\01 日常工作\10 多媒体\PPT内部汇报用模板\红条.jpg"/>
            <p:cNvPicPr>
              <a:picLocks noChangeAspect="1" noChangeArrowheads="1"/>
            </p:cNvPicPr>
            <p:nvPr userDrawn="1"/>
          </p:nvPicPr>
          <p:blipFill>
            <a:blip r:embed="rId4" cstate="print"/>
            <a:srcRect r="5813"/>
            <a:stretch>
              <a:fillRect/>
            </a:stretch>
          </p:blipFill>
          <p:spPr bwMode="auto">
            <a:xfrm>
              <a:off x="527050" y="5087938"/>
              <a:ext cx="8616950" cy="55562"/>
            </a:xfrm>
            <a:prstGeom prst="rect">
              <a:avLst/>
            </a:prstGeom>
            <a:noFill/>
          </p:spPr>
        </p:pic>
      </p:grpSp>
      <p:pic>
        <p:nvPicPr>
          <p:cNvPr id="8" name="Picture 2" descr="C:\Users\z00124665\Desktop\Operational Guide for Background Panels of the Enterprise Business Group.WMF"/>
          <p:cNvPicPr>
            <a:picLocks noChangeAspect="1" noChangeArrowheads="1"/>
          </p:cNvPicPr>
          <p:nvPr/>
        </p:nvPicPr>
        <p:blipFill>
          <a:blip r:embed="rId5" cstate="print"/>
          <a:srcRect/>
          <a:stretch>
            <a:fillRect/>
          </a:stretch>
        </p:blipFill>
        <p:spPr bwMode="auto">
          <a:xfrm>
            <a:off x="6571622" y="231776"/>
            <a:ext cx="2238210" cy="135704"/>
          </a:xfrm>
          <a:prstGeom prst="rect">
            <a:avLst/>
          </a:prstGeom>
          <a:noFill/>
        </p:spPr>
      </p:pic>
      <p:pic>
        <p:nvPicPr>
          <p:cNvPr id="9" name="Picture 2" descr="C:\Users\z00124665\Desktop\HW LOGO(横版）.png"/>
          <p:cNvPicPr>
            <a:picLocks noChangeAspect="1" noChangeArrowheads="1"/>
          </p:cNvPicPr>
          <p:nvPr/>
        </p:nvPicPr>
        <p:blipFill>
          <a:blip r:embed="rId6" cstate="screen"/>
          <a:srcRect/>
          <a:stretch>
            <a:fillRect/>
          </a:stretch>
        </p:blipFill>
        <p:spPr bwMode="auto">
          <a:xfrm>
            <a:off x="7566415" y="6250583"/>
            <a:ext cx="1250151" cy="406032"/>
          </a:xfrm>
          <a:prstGeom prst="rect">
            <a:avLst/>
          </a:prstGeom>
          <a:noFill/>
        </p:spPr>
      </p:pic>
      <p:sp>
        <p:nvSpPr>
          <p:cNvPr id="12" name="Rectangle 5"/>
          <p:cNvSpPr>
            <a:spLocks noChangeArrowheads="1"/>
          </p:cNvSpPr>
          <p:nvPr/>
        </p:nvSpPr>
        <p:spPr bwMode="auto">
          <a:xfrm>
            <a:off x="3040535" y="6500765"/>
            <a:ext cx="272055" cy="261257"/>
          </a:xfrm>
          <a:prstGeom prst="rect">
            <a:avLst/>
          </a:prstGeom>
          <a:noFill/>
          <a:ln w="9525">
            <a:noFill/>
            <a:miter lim="800000"/>
            <a:headEnd/>
            <a:tailEnd/>
          </a:ln>
        </p:spPr>
        <p:txBody>
          <a:bodyPr lIns="0" tIns="0" rIns="0" bIns="0"/>
          <a:lstStyle/>
          <a:p>
            <a:pPr eaLnBrk="0" hangingPunct="0">
              <a:lnSpc>
                <a:spcPct val="85000"/>
              </a:lnSpc>
              <a:defRPr/>
            </a:pPr>
            <a:fld id="{F350CB96-EF0E-44F1-90D2-2D2DCEB1810F}" type="slidenum">
              <a:rPr lang="de-DE" altLang="zh-CN" sz="900" b="0" smtClean="0">
                <a:solidFill>
                  <a:schemeClr val="bg1">
                    <a:lumMod val="65000"/>
                  </a:schemeClr>
                </a:solidFill>
                <a:latin typeface="+mn-lt"/>
                <a:ea typeface="+mn-ea"/>
              </a:rPr>
              <a:pPr eaLnBrk="0" hangingPunct="0">
                <a:lnSpc>
                  <a:spcPct val="85000"/>
                </a:lnSpc>
                <a:defRPr/>
              </a:pPr>
              <a:t>‹#›</a:t>
            </a:fld>
            <a:endParaRPr lang="en-GB" altLang="zh-CN" sz="900" b="0" dirty="0">
              <a:solidFill>
                <a:schemeClr val="bg1">
                  <a:lumMod val="65000"/>
                </a:schemeClr>
              </a:solidFill>
              <a:latin typeface="+mn-lt"/>
              <a:ea typeface="+mn-ea"/>
            </a:endParaRPr>
          </a:p>
        </p:txBody>
      </p:sp>
      <p:pic>
        <p:nvPicPr>
          <p:cNvPr id="10" name="Picture 2" descr="C:\Users\z00124665\Desktop\图形1.wmf"/>
          <p:cNvPicPr>
            <a:picLocks noChangeAspect="1" noChangeArrowheads="1"/>
          </p:cNvPicPr>
          <p:nvPr/>
        </p:nvPicPr>
        <p:blipFill>
          <a:blip r:embed="rId7" cstate="print"/>
          <a:srcRect/>
          <a:stretch>
            <a:fillRect/>
          </a:stretch>
        </p:blipFill>
        <p:spPr bwMode="auto">
          <a:xfrm>
            <a:off x="322266" y="6482946"/>
            <a:ext cx="2655887" cy="161289"/>
          </a:xfrm>
          <a:prstGeom prst="rect">
            <a:avLst/>
          </a:prstGeom>
          <a:noFill/>
        </p:spPr>
      </p:pic>
    </p:spTree>
  </p:cSld>
  <p:clrMap bg1="lt1" tx1="dk1" bg2="lt2" tx2="dk2" accent1="accent1" accent2="accent2" accent3="accent3" accent4="accent4" accent5="accent5" accent6="accent6" hlink="hlink" folHlink="folHlink"/>
  <p:sldLayoutIdLst>
    <p:sldLayoutId id="2147483875" r:id="rId1"/>
    <p:sldLayoutId id="2147483876" r:id="rId2"/>
  </p:sldLayoutIdLst>
  <p:transition advClick="0" advTm="8000">
    <p:fade thruBlk="1"/>
  </p:transition>
  <p:timing>
    <p:tnLst>
      <p:par>
        <p:cTn id="1" dur="indefinite" restart="never" nodeType="tmRoot"/>
      </p:par>
    </p:tnLst>
  </p:timing>
  <p:hf hdr="0" ftr="0" dt="0"/>
  <p:txStyles>
    <p:titleStyle>
      <a:lvl1pPr algn="l" rtl="0" eaLnBrk="1" fontAlgn="base" hangingPunct="1">
        <a:spcBef>
          <a:spcPct val="0"/>
        </a:spcBef>
        <a:spcAft>
          <a:spcPct val="0"/>
        </a:spcAft>
        <a:defRPr sz="3200" b="1">
          <a:solidFill>
            <a:srgbClr val="990000"/>
          </a:solidFill>
          <a:latin typeface="FrutigerNext LT Medium" pitchFamily="34" charset="0"/>
          <a:ea typeface="黑体" pitchFamily="49" charset="-122"/>
          <a:cs typeface="+mj-cs"/>
        </a:defRPr>
      </a:lvl1pPr>
      <a:lvl2pPr algn="l" rtl="0" eaLnBrk="1" fontAlgn="base" hangingPunct="1">
        <a:spcBef>
          <a:spcPct val="0"/>
        </a:spcBef>
        <a:spcAft>
          <a:spcPct val="0"/>
        </a:spcAft>
        <a:defRPr sz="2800" b="1">
          <a:solidFill>
            <a:srgbClr val="990000"/>
          </a:solidFill>
          <a:latin typeface="FrutigerNext LT Medium" pitchFamily="34" charset="0"/>
          <a:ea typeface="黑体" pitchFamily="49" charset="-122"/>
          <a:cs typeface="宋体" charset="-122"/>
        </a:defRPr>
      </a:lvl2pPr>
      <a:lvl3pPr algn="l" rtl="0" eaLnBrk="1" fontAlgn="base" hangingPunct="1">
        <a:spcBef>
          <a:spcPct val="0"/>
        </a:spcBef>
        <a:spcAft>
          <a:spcPct val="0"/>
        </a:spcAft>
        <a:defRPr sz="2800" b="1">
          <a:solidFill>
            <a:srgbClr val="990000"/>
          </a:solidFill>
          <a:latin typeface="FrutigerNext LT Medium" pitchFamily="34" charset="0"/>
          <a:ea typeface="黑体" pitchFamily="49" charset="-122"/>
          <a:cs typeface="宋体" charset="-122"/>
        </a:defRPr>
      </a:lvl3pPr>
      <a:lvl4pPr algn="l" rtl="0" eaLnBrk="1" fontAlgn="base" hangingPunct="1">
        <a:spcBef>
          <a:spcPct val="0"/>
        </a:spcBef>
        <a:spcAft>
          <a:spcPct val="0"/>
        </a:spcAft>
        <a:defRPr sz="2800" b="1">
          <a:solidFill>
            <a:srgbClr val="990000"/>
          </a:solidFill>
          <a:latin typeface="FrutigerNext LT Medium" pitchFamily="34" charset="0"/>
          <a:ea typeface="黑体" pitchFamily="49" charset="-122"/>
          <a:cs typeface="宋体" charset="-122"/>
        </a:defRPr>
      </a:lvl4pPr>
      <a:lvl5pPr algn="l" rtl="0" eaLnBrk="1" fontAlgn="base" hangingPunct="1">
        <a:spcBef>
          <a:spcPct val="0"/>
        </a:spcBef>
        <a:spcAft>
          <a:spcPct val="0"/>
        </a:spcAft>
        <a:defRPr sz="2800" b="1">
          <a:solidFill>
            <a:srgbClr val="990000"/>
          </a:solidFill>
          <a:latin typeface="FrutigerNext LT Medium" pitchFamily="34" charset="0"/>
          <a:ea typeface="黑体" pitchFamily="49" charset="-122"/>
          <a:cs typeface="宋体" charset="-122"/>
        </a:defRPr>
      </a:lvl5pPr>
      <a:lvl6pPr marL="457200"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宋体" charset="-122"/>
        </a:defRPr>
      </a:lvl6pPr>
      <a:lvl7pPr marL="914400"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宋体" charset="-122"/>
        </a:defRPr>
      </a:lvl7pPr>
      <a:lvl8pPr marL="1371600"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宋体" charset="-122"/>
        </a:defRPr>
      </a:lvl8pPr>
      <a:lvl9pPr marL="1828800"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宋体" charset="-122"/>
        </a:defRPr>
      </a:lvl9pPr>
    </p:titleStyle>
    <p:bodyStyle>
      <a:lvl1pPr marL="342900" indent="-342900" algn="l" rtl="0" eaLnBrk="1" fontAlgn="base" hangingPunct="1">
        <a:lnSpc>
          <a:spcPct val="140000"/>
        </a:lnSpc>
        <a:spcBef>
          <a:spcPct val="0"/>
        </a:spcBef>
        <a:spcAft>
          <a:spcPct val="0"/>
        </a:spcAft>
        <a:buClr>
          <a:srgbClr val="777777"/>
        </a:buClr>
        <a:buSzPct val="60000"/>
        <a:buFont typeface="Wingdings" pitchFamily="2" charset="2"/>
        <a:buChar char="l"/>
        <a:defRPr sz="2000" b="1">
          <a:solidFill>
            <a:schemeClr val="tx1"/>
          </a:solidFill>
          <a:latin typeface="FrutigerNext LT Regular" pitchFamily="34" charset="0"/>
          <a:ea typeface="黑体" pitchFamily="49" charset="-122"/>
          <a:cs typeface="+mn-cs"/>
        </a:defRPr>
      </a:lvl1pPr>
      <a:lvl2pPr marL="742950" indent="-285750" algn="l" rtl="0" eaLnBrk="1" fontAlgn="base" hangingPunct="1">
        <a:lnSpc>
          <a:spcPct val="140000"/>
        </a:lnSpc>
        <a:spcBef>
          <a:spcPct val="0"/>
        </a:spcBef>
        <a:spcAft>
          <a:spcPct val="0"/>
        </a:spcAft>
        <a:buSzPct val="50000"/>
        <a:buFont typeface="Wingdings" pitchFamily="2" charset="2"/>
        <a:buChar char="p"/>
        <a:defRPr>
          <a:solidFill>
            <a:schemeClr val="tx1"/>
          </a:solidFill>
          <a:latin typeface="+mn-lt"/>
          <a:ea typeface="+mn-ea"/>
          <a:cs typeface="+mn-cs"/>
        </a:defRPr>
      </a:lvl2pPr>
      <a:lvl3pPr marL="1143000" indent="-228600" algn="l" rtl="0" eaLnBrk="1" fontAlgn="base" hangingPunct="1">
        <a:lnSpc>
          <a:spcPct val="140000"/>
        </a:lnSpc>
        <a:spcBef>
          <a:spcPct val="0"/>
        </a:spcBef>
        <a:spcAft>
          <a:spcPct val="0"/>
        </a:spcAft>
        <a:buSzPct val="50000"/>
        <a:buFont typeface="Wingdings" pitchFamily="2" charset="2"/>
        <a:buChar char="n"/>
        <a:defRPr sz="1600">
          <a:solidFill>
            <a:schemeClr val="tx1"/>
          </a:solidFill>
          <a:latin typeface="FrutigerNext LT Regular" pitchFamily="34" charset="0"/>
          <a:ea typeface="+mn-ea"/>
          <a:cs typeface="+mn-cs"/>
        </a:defRPr>
      </a:lvl3pPr>
      <a:lvl4pPr marL="1600200" indent="-228600" algn="l" rtl="0" eaLnBrk="1" fontAlgn="base" hangingPunct="1">
        <a:lnSpc>
          <a:spcPct val="140000"/>
        </a:lnSpc>
        <a:spcBef>
          <a:spcPct val="0"/>
        </a:spcBef>
        <a:spcAft>
          <a:spcPct val="0"/>
        </a:spcAft>
        <a:buChar char="–"/>
        <a:defRPr sz="1400">
          <a:solidFill>
            <a:schemeClr val="tx1"/>
          </a:solidFill>
          <a:latin typeface="FrutigerNext LT Regular" pitchFamily="34" charset="0"/>
          <a:ea typeface="+mn-ea"/>
          <a:cs typeface="+mn-cs"/>
        </a:defRPr>
      </a:lvl4pPr>
      <a:lvl5pPr marL="2057400" indent="-228600" algn="l" rtl="0" eaLnBrk="1" fontAlgn="base" hangingPunct="1">
        <a:lnSpc>
          <a:spcPct val="140000"/>
        </a:lnSpc>
        <a:spcBef>
          <a:spcPct val="0"/>
        </a:spcBef>
        <a:spcAft>
          <a:spcPct val="0"/>
        </a:spcAft>
        <a:buFont typeface="Arial" pitchFamily="34" charset="0"/>
        <a:buChar char="~"/>
        <a:defRPr sz="1200">
          <a:solidFill>
            <a:schemeClr val="tx1"/>
          </a:solidFill>
          <a:latin typeface="FrutigerNext LT Regular" pitchFamily="34" charset="0"/>
          <a:ea typeface="+mn-ea"/>
          <a:cs typeface="+mn-cs"/>
        </a:defRPr>
      </a:lvl5pPr>
      <a:lvl6pPr marL="2514600" indent="-228600" algn="l" rtl="0" eaLnBrk="1" fontAlgn="base" hangingPunct="1">
        <a:spcBef>
          <a:spcPct val="20000"/>
        </a:spcBef>
        <a:spcAft>
          <a:spcPct val="0"/>
        </a:spcAft>
        <a:buFont typeface="Arial" charset="0"/>
        <a:buChar char="~"/>
        <a:defRPr sz="1600">
          <a:solidFill>
            <a:schemeClr val="tx1"/>
          </a:solidFill>
          <a:latin typeface="+mn-lt"/>
          <a:ea typeface="+mn-ea"/>
          <a:cs typeface="+mn-cs"/>
        </a:defRPr>
      </a:lvl6pPr>
      <a:lvl7pPr marL="2971800" indent="-228600" algn="l" rtl="0" eaLnBrk="1" fontAlgn="base" hangingPunct="1">
        <a:spcBef>
          <a:spcPct val="20000"/>
        </a:spcBef>
        <a:spcAft>
          <a:spcPct val="0"/>
        </a:spcAft>
        <a:buFont typeface="Arial" charset="0"/>
        <a:buChar char="~"/>
        <a:defRPr sz="1600">
          <a:solidFill>
            <a:schemeClr val="tx1"/>
          </a:solidFill>
          <a:latin typeface="+mn-lt"/>
          <a:ea typeface="+mn-ea"/>
          <a:cs typeface="+mn-cs"/>
        </a:defRPr>
      </a:lvl7pPr>
      <a:lvl8pPr marL="3429000" indent="-228600" algn="l" rtl="0" eaLnBrk="1" fontAlgn="base" hangingPunct="1">
        <a:spcBef>
          <a:spcPct val="20000"/>
        </a:spcBef>
        <a:spcAft>
          <a:spcPct val="0"/>
        </a:spcAft>
        <a:buFont typeface="Arial" charset="0"/>
        <a:buChar char="~"/>
        <a:defRPr sz="1600">
          <a:solidFill>
            <a:schemeClr val="tx1"/>
          </a:solidFill>
          <a:latin typeface="+mn-lt"/>
          <a:ea typeface="+mn-ea"/>
          <a:cs typeface="+mn-cs"/>
        </a:defRPr>
      </a:lvl8pPr>
      <a:lvl9pPr marL="3886200" indent="-228600" algn="l" rtl="0" eaLnBrk="1" fontAlgn="base" hangingPunct="1">
        <a:spcBef>
          <a:spcPct val="20000"/>
        </a:spcBef>
        <a:spcAft>
          <a:spcPct val="0"/>
        </a:spcAft>
        <a:buFont typeface="Arial" charset="0"/>
        <a:buChar char="~"/>
        <a:defRPr sz="16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5.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6" name="矩形 5"/>
          <p:cNvSpPr/>
          <p:nvPr/>
        </p:nvSpPr>
        <p:spPr bwMode="auto">
          <a:xfrm>
            <a:off x="0" y="0"/>
            <a:ext cx="9144000" cy="6858000"/>
          </a:xfrm>
          <a:prstGeom prst="rect">
            <a:avLst/>
          </a:prstGeom>
          <a:solidFill>
            <a:schemeClr val="bg1">
              <a:lumMod val="95000"/>
            </a:schemeClr>
          </a:solidFill>
          <a:ln>
            <a:noFill/>
          </a:ln>
          <a:effectLst/>
          <a:extLst>
            <a:ext uri="{91240B29-F687-4F45-9708-019B960494DF}">
              <a14:hiddenLine xmlns=""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
                <a:srgbClr val="CC9900"/>
              </a:buClr>
              <a:buSzTx/>
              <a:buFont typeface="Wingdings" pitchFamily="2" charset="2"/>
              <a:buChar char="n"/>
              <a:tabLst/>
            </a:pPr>
            <a:endParaRPr kumimoji="0" lang="zh-CN" altLang="en-US" sz="1800" b="0" i="0" u="none" strike="noStrike" cap="none" normalizeH="0" baseline="0" smtClean="0">
              <a:ln>
                <a:noFill/>
              </a:ln>
              <a:solidFill>
                <a:schemeClr val="tx1"/>
              </a:solidFill>
              <a:effectLst/>
              <a:latin typeface="Arial" charset="0"/>
              <a:ea typeface="宋体" charset="-122"/>
            </a:endParaRPr>
          </a:p>
        </p:txBody>
      </p:sp>
      <p:sp>
        <p:nvSpPr>
          <p:cNvPr id="11" name="TextBox 10"/>
          <p:cNvSpPr txBox="1"/>
          <p:nvPr/>
        </p:nvSpPr>
        <p:spPr>
          <a:xfrm>
            <a:off x="479291" y="5566941"/>
            <a:ext cx="8265110" cy="707886"/>
          </a:xfrm>
          <a:prstGeom prst="rect">
            <a:avLst/>
          </a:prstGeom>
          <a:noFill/>
        </p:spPr>
        <p:txBody>
          <a:bodyPr wrap="square" rtlCol="0">
            <a:spAutoFit/>
          </a:bodyPr>
          <a:lstStyle/>
          <a:p>
            <a:pPr marL="0" marR="0" lvl="0" indent="0" algn="just" defTabSz="914400" eaLnBrk="1" fontAlgn="auto" latinLnBrk="0" hangingPunct="1">
              <a:lnSpc>
                <a:spcPct val="100000"/>
              </a:lnSpc>
              <a:spcBef>
                <a:spcPts val="0"/>
              </a:spcBef>
              <a:spcAft>
                <a:spcPts val="0"/>
              </a:spcAft>
              <a:buClrTx/>
              <a:buSzTx/>
              <a:buFontTx/>
              <a:buNone/>
              <a:tabLst/>
              <a:defRPr/>
            </a:pPr>
            <a:r>
              <a:rPr kumimoji="0" lang="en-US" altLang="zh-CN" sz="800" b="1" i="0" u="none" strike="noStrike" kern="1200" cap="none" spc="0" normalizeH="0" baseline="0" noProof="0" dirty="0" smtClean="0">
                <a:ln>
                  <a:noFill/>
                </a:ln>
                <a:solidFill>
                  <a:schemeClr val="bg1">
                    <a:lumMod val="65000"/>
                  </a:schemeClr>
                </a:solidFill>
                <a:effectLst/>
                <a:uLnTx/>
                <a:uFillTx/>
                <a:latin typeface="+mn-lt"/>
                <a:ea typeface="宋体" charset="-122"/>
                <a:cs typeface="Calibri" pitchFamily="34" charset="0"/>
              </a:rPr>
              <a:t>Copyright©2012 Huawei Technologies Co., Ltd. All Rights Reserved.</a:t>
            </a:r>
            <a:endParaRPr kumimoji="0" lang="zh-CN" altLang="zh-CN" sz="800" b="0" i="0" u="none" strike="noStrike" kern="1200" cap="none" spc="0" normalizeH="0" baseline="0" noProof="0" dirty="0" smtClean="0">
              <a:ln>
                <a:noFill/>
              </a:ln>
              <a:solidFill>
                <a:schemeClr val="bg1">
                  <a:lumMod val="65000"/>
                </a:schemeClr>
              </a:solidFill>
              <a:effectLst/>
              <a:uLnTx/>
              <a:uFillTx/>
              <a:latin typeface="+mn-lt"/>
              <a:ea typeface="宋体" charset="-122"/>
              <a:cs typeface="Calibri" pitchFamily="34" charset="0"/>
            </a:endParaRPr>
          </a:p>
          <a:p>
            <a:pPr marL="0" marR="0" lvl="0" indent="0" algn="just" defTabSz="914400" eaLnBrk="1" fontAlgn="auto" latinLnBrk="0" hangingPunct="1">
              <a:lnSpc>
                <a:spcPct val="100000"/>
              </a:lnSpc>
              <a:spcBef>
                <a:spcPts val="0"/>
              </a:spcBef>
              <a:spcAft>
                <a:spcPts val="0"/>
              </a:spcAft>
              <a:buClrTx/>
              <a:buSzTx/>
              <a:buFontTx/>
              <a:buNone/>
              <a:tabLst/>
              <a:defRPr/>
            </a:pPr>
            <a:r>
              <a:rPr kumimoji="0" lang="en-US" altLang="zh-CN" sz="800" b="0" i="0" u="none" strike="noStrike" kern="1200" cap="none" spc="0" normalizeH="0" baseline="0" noProof="0" dirty="0" smtClean="0">
                <a:ln>
                  <a:noFill/>
                </a:ln>
                <a:solidFill>
                  <a:schemeClr val="bg1">
                    <a:lumMod val="65000"/>
                  </a:schemeClr>
                </a:solidFill>
                <a:effectLst/>
                <a:uLnTx/>
                <a:uFillTx/>
                <a:latin typeface="+mn-lt"/>
                <a:ea typeface="宋体" charset="-122"/>
                <a:cs typeface="Calibri" pitchFamily="34" charset="0"/>
              </a:rPr>
              <a:t>The information in this document may contain predictive statements including, without limitation, statements regarding the future financial and operating results, future product portfolio, new technology, etc. There are a number of factors that could cause actual results and developments to differ materially from those expressed or implied in the predictive statements. Therefore, such information is provided for reference purpose only and constitutes neither an offer nor an acceptance. Huawei may change the information at any time without notice. </a:t>
            </a:r>
            <a:endParaRPr kumimoji="0" lang="zh-CN" altLang="zh-CN" sz="800" b="0" i="0" u="none" strike="noStrike" kern="1200" cap="none" spc="0" normalizeH="0" baseline="0" noProof="0" dirty="0">
              <a:ln>
                <a:noFill/>
              </a:ln>
              <a:solidFill>
                <a:schemeClr val="bg1">
                  <a:lumMod val="65000"/>
                </a:schemeClr>
              </a:solidFill>
              <a:effectLst/>
              <a:uLnTx/>
              <a:uFillTx/>
              <a:latin typeface="+mn-lt"/>
              <a:ea typeface="宋体" charset="-122"/>
              <a:cs typeface="Calibri" pitchFamily="34" charset="0"/>
            </a:endParaRPr>
          </a:p>
        </p:txBody>
      </p:sp>
      <p:pic>
        <p:nvPicPr>
          <p:cNvPr id="8" name="Picture 2" descr="E:\01 日常工作\03 品牌规范设计\企业业务视觉规范\投标标书规范\设计文档\大平台相关资料整理\Template A\源文件\HW LOGO副本.png"/>
          <p:cNvPicPr>
            <a:picLocks noChangeAspect="1" noChangeArrowheads="1"/>
          </p:cNvPicPr>
          <p:nvPr/>
        </p:nvPicPr>
        <p:blipFill>
          <a:blip r:embed="rId3" cstate="print"/>
          <a:srcRect/>
          <a:stretch>
            <a:fillRect/>
          </a:stretch>
        </p:blipFill>
        <p:spPr bwMode="auto">
          <a:xfrm>
            <a:off x="3783171" y="1267736"/>
            <a:ext cx="1657350" cy="2133749"/>
          </a:xfrm>
          <a:prstGeom prst="rect">
            <a:avLst/>
          </a:prstGeom>
          <a:noFill/>
        </p:spPr>
      </p:pic>
      <p:sp>
        <p:nvSpPr>
          <p:cNvPr id="12" name="Rectangle 3"/>
          <p:cNvSpPr>
            <a:spLocks noChangeArrowheads="1"/>
          </p:cNvSpPr>
          <p:nvPr/>
        </p:nvSpPr>
        <p:spPr bwMode="auto">
          <a:xfrm>
            <a:off x="2080624" y="3694815"/>
            <a:ext cx="5062444" cy="457549"/>
          </a:xfrm>
          <a:prstGeom prst="rect">
            <a:avLst/>
          </a:prstGeom>
          <a:noFill/>
          <a:ln w="9525" algn="ctr">
            <a:noFill/>
            <a:miter lim="800000"/>
            <a:headEnd/>
            <a:tailEnd/>
          </a:ln>
        </p:spPr>
        <p:txBody>
          <a:bodyPr wrap="none" lIns="87360" tIns="43682" rIns="87360" bIns="43682">
            <a:spAutoFit/>
          </a:bodyPr>
          <a:lstStyle/>
          <a:p>
            <a:pPr algn="ctr" defTabSz="874713">
              <a:defRPr/>
            </a:pPr>
            <a:r>
              <a:rPr lang="en-US" altLang="zh-CN" sz="2400" b="1" dirty="0" smtClean="0">
                <a:solidFill>
                  <a:schemeClr val="tx1">
                    <a:lumMod val="85000"/>
                    <a:lumOff val="15000"/>
                  </a:schemeClr>
                </a:solidFill>
                <a:latin typeface="FrutigerNext LT Medium" pitchFamily="34" charset="0"/>
                <a:ea typeface="ＭＳ Ｐゴシック" pitchFamily="34" charset="-128"/>
              </a:rPr>
              <a:t>HUAWEI ENTERPRISE </a:t>
            </a:r>
            <a:r>
              <a:rPr lang="en-US" altLang="zh-CN" sz="2400" b="1" dirty="0" smtClean="0">
                <a:solidFill>
                  <a:srgbClr val="C00000"/>
                </a:solidFill>
                <a:latin typeface="FrutigerNext LT Medium" pitchFamily="34" charset="0"/>
                <a:ea typeface="ＭＳ Ｐゴシック" pitchFamily="34" charset="-128"/>
              </a:rPr>
              <a:t>A BETTER WAY</a:t>
            </a:r>
            <a:endParaRPr lang="zh-CN" altLang="en-US" sz="2400" b="1" dirty="0">
              <a:solidFill>
                <a:srgbClr val="C00000"/>
              </a:solidFill>
              <a:latin typeface="FrutigerNext LT Medium" pitchFamily="34" charset="0"/>
              <a:ea typeface="ＭＳ Ｐゴシック" pitchFamily="34" charset="-128"/>
            </a:endParaRPr>
          </a:p>
        </p:txBody>
      </p:sp>
    </p:spTree>
  </p:cSld>
  <p:clrMap bg1="lt1" tx1="dk1" bg2="lt2" tx2="dk2" accent1="accent1" accent2="accent2" accent3="accent3" accent4="accent4" accent5="accent5" accent6="accent6" hlink="hlink" folHlink="folHlink"/>
  <p:sldLayoutIdLst>
    <p:sldLayoutId id="2147483878" r:id="rId1"/>
  </p:sldLayoutIdLst>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mph" presetSubtype="10" repeatCount="indefinite" accel="50000" decel="50000" fill="hold" grpId="0" nodeType="afterEffect">
                                  <p:stCondLst>
                                    <p:cond delay="0"/>
                                  </p:stCondLst>
                                  <p:iterate type="lt">
                                    <p:tmPct val="10000"/>
                                  </p:iterate>
                                  <p:childTnLst>
                                    <p:animClr clrSpc="hsl" dir="ccw">
                                      <p:cBhvr override="childStyle">
                                        <p:cTn id="6" dur="1000" fill="hold"/>
                                        <p:tgtEl>
                                          <p:spTgt spid="12"/>
                                        </p:tgtEl>
                                        <p:attrNameLst>
                                          <p:attrName>style.color</p:attrName>
                                        </p:attrNameLst>
                                      </p:cBhvr>
                                      <p:to>
                                        <a:srgbClr val="FF6600"/>
                                      </p:to>
                                    </p:animClr>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hf hdr="0" ftr="0" dt="0"/>
  <p:txStyles>
    <p:titleStyle>
      <a:lvl1pPr algn="ctr" defTabSz="801688" rtl="0" eaLnBrk="1" fontAlgn="base" hangingPunct="1">
        <a:spcBef>
          <a:spcPct val="0"/>
        </a:spcBef>
        <a:spcAft>
          <a:spcPct val="0"/>
        </a:spcAft>
        <a:defRPr sz="3800">
          <a:solidFill>
            <a:schemeClr val="tx2"/>
          </a:solidFill>
          <a:latin typeface="+mj-lt"/>
          <a:ea typeface="+mj-ea"/>
          <a:cs typeface="+mj-cs"/>
        </a:defRPr>
      </a:lvl1pPr>
      <a:lvl2pPr algn="ctr" defTabSz="801688" rtl="0" eaLnBrk="1" fontAlgn="base" hangingPunct="1">
        <a:spcBef>
          <a:spcPct val="0"/>
        </a:spcBef>
        <a:spcAft>
          <a:spcPct val="0"/>
        </a:spcAft>
        <a:defRPr sz="3800">
          <a:solidFill>
            <a:schemeClr val="tx2"/>
          </a:solidFill>
          <a:latin typeface="Arial" charset="0"/>
          <a:ea typeface="宋体" pitchFamily="2" charset="-122"/>
        </a:defRPr>
      </a:lvl2pPr>
      <a:lvl3pPr algn="ctr" defTabSz="801688" rtl="0" eaLnBrk="1" fontAlgn="base" hangingPunct="1">
        <a:spcBef>
          <a:spcPct val="0"/>
        </a:spcBef>
        <a:spcAft>
          <a:spcPct val="0"/>
        </a:spcAft>
        <a:defRPr sz="3800">
          <a:solidFill>
            <a:schemeClr val="tx2"/>
          </a:solidFill>
          <a:latin typeface="Arial" charset="0"/>
          <a:ea typeface="宋体" pitchFamily="2" charset="-122"/>
        </a:defRPr>
      </a:lvl3pPr>
      <a:lvl4pPr algn="ctr" defTabSz="801688" rtl="0" eaLnBrk="1" fontAlgn="base" hangingPunct="1">
        <a:spcBef>
          <a:spcPct val="0"/>
        </a:spcBef>
        <a:spcAft>
          <a:spcPct val="0"/>
        </a:spcAft>
        <a:defRPr sz="3800">
          <a:solidFill>
            <a:schemeClr val="tx2"/>
          </a:solidFill>
          <a:latin typeface="Arial" charset="0"/>
          <a:ea typeface="宋体" pitchFamily="2" charset="-122"/>
        </a:defRPr>
      </a:lvl4pPr>
      <a:lvl5pPr algn="ctr" defTabSz="801688" rtl="0" eaLnBrk="1" fontAlgn="base" hangingPunct="1">
        <a:spcBef>
          <a:spcPct val="0"/>
        </a:spcBef>
        <a:spcAft>
          <a:spcPct val="0"/>
        </a:spcAft>
        <a:defRPr sz="3800">
          <a:solidFill>
            <a:schemeClr val="tx2"/>
          </a:solidFill>
          <a:latin typeface="Arial" charset="0"/>
          <a:ea typeface="宋体" pitchFamily="2" charset="-122"/>
        </a:defRPr>
      </a:lvl5pPr>
      <a:lvl6pPr marL="457200" algn="ctr" defTabSz="801688" rtl="0" eaLnBrk="1" fontAlgn="base" hangingPunct="1">
        <a:spcBef>
          <a:spcPct val="0"/>
        </a:spcBef>
        <a:spcAft>
          <a:spcPct val="0"/>
        </a:spcAft>
        <a:defRPr sz="3800">
          <a:solidFill>
            <a:schemeClr val="tx2"/>
          </a:solidFill>
          <a:latin typeface="Arial" charset="0"/>
          <a:ea typeface="宋体" pitchFamily="2" charset="-122"/>
        </a:defRPr>
      </a:lvl6pPr>
      <a:lvl7pPr marL="914400" algn="ctr" defTabSz="801688" rtl="0" eaLnBrk="1" fontAlgn="base" hangingPunct="1">
        <a:spcBef>
          <a:spcPct val="0"/>
        </a:spcBef>
        <a:spcAft>
          <a:spcPct val="0"/>
        </a:spcAft>
        <a:defRPr sz="3800">
          <a:solidFill>
            <a:schemeClr val="tx2"/>
          </a:solidFill>
          <a:latin typeface="Arial" charset="0"/>
          <a:ea typeface="宋体" pitchFamily="2" charset="-122"/>
        </a:defRPr>
      </a:lvl7pPr>
      <a:lvl8pPr marL="1371600" algn="ctr" defTabSz="801688" rtl="0" eaLnBrk="1" fontAlgn="base" hangingPunct="1">
        <a:spcBef>
          <a:spcPct val="0"/>
        </a:spcBef>
        <a:spcAft>
          <a:spcPct val="0"/>
        </a:spcAft>
        <a:defRPr sz="3800">
          <a:solidFill>
            <a:schemeClr val="tx2"/>
          </a:solidFill>
          <a:latin typeface="Arial" charset="0"/>
          <a:ea typeface="宋体" pitchFamily="2" charset="-122"/>
        </a:defRPr>
      </a:lvl8pPr>
      <a:lvl9pPr marL="1828800" algn="ctr" defTabSz="801688" rtl="0" eaLnBrk="1" fontAlgn="base" hangingPunct="1">
        <a:spcBef>
          <a:spcPct val="0"/>
        </a:spcBef>
        <a:spcAft>
          <a:spcPct val="0"/>
        </a:spcAft>
        <a:defRPr sz="3800">
          <a:solidFill>
            <a:schemeClr val="tx2"/>
          </a:solidFill>
          <a:latin typeface="Arial" charset="0"/>
          <a:ea typeface="宋体" pitchFamily="2" charset="-122"/>
        </a:defRPr>
      </a:lvl9pPr>
    </p:titleStyle>
    <p:bodyStyle>
      <a:lvl1pPr marL="300038" indent="-300038" algn="l" defTabSz="801688" rtl="0" eaLnBrk="1" fontAlgn="base" hangingPunct="1">
        <a:spcBef>
          <a:spcPct val="20000"/>
        </a:spcBef>
        <a:spcAft>
          <a:spcPct val="0"/>
        </a:spcAft>
        <a:buChar char="•"/>
        <a:defRPr sz="2800">
          <a:solidFill>
            <a:schemeClr val="tx1"/>
          </a:solidFill>
          <a:latin typeface="+mn-lt"/>
          <a:ea typeface="+mn-ea"/>
          <a:cs typeface="+mn-cs"/>
        </a:defRPr>
      </a:lvl1pPr>
      <a:lvl2pPr marL="652463" indent="-250825" algn="l" defTabSz="801688" rtl="0" eaLnBrk="1" fontAlgn="base" hangingPunct="1">
        <a:spcBef>
          <a:spcPct val="20000"/>
        </a:spcBef>
        <a:spcAft>
          <a:spcPct val="0"/>
        </a:spcAft>
        <a:buChar char="–"/>
        <a:defRPr sz="2500">
          <a:solidFill>
            <a:schemeClr val="tx1"/>
          </a:solidFill>
          <a:latin typeface="+mn-lt"/>
          <a:ea typeface="+mn-ea"/>
        </a:defRPr>
      </a:lvl2pPr>
      <a:lvl3pPr marL="1003300" indent="-201613" algn="l" defTabSz="801688" rtl="0" eaLnBrk="1" fontAlgn="base" hangingPunct="1">
        <a:spcBef>
          <a:spcPct val="20000"/>
        </a:spcBef>
        <a:spcAft>
          <a:spcPct val="0"/>
        </a:spcAft>
        <a:buChar char="•"/>
        <a:defRPr sz="2200">
          <a:solidFill>
            <a:schemeClr val="tx1"/>
          </a:solidFill>
          <a:latin typeface="+mn-lt"/>
          <a:ea typeface="+mn-ea"/>
        </a:defRPr>
      </a:lvl3pPr>
      <a:lvl4pPr marL="1401763" indent="-200025" algn="l" defTabSz="801688" rtl="0" eaLnBrk="1" fontAlgn="base" hangingPunct="1">
        <a:spcBef>
          <a:spcPct val="20000"/>
        </a:spcBef>
        <a:spcAft>
          <a:spcPct val="0"/>
        </a:spcAft>
        <a:buChar char="–"/>
        <a:defRPr sz="1700">
          <a:solidFill>
            <a:schemeClr val="tx1"/>
          </a:solidFill>
          <a:latin typeface="+mn-lt"/>
          <a:ea typeface="+mn-ea"/>
        </a:defRPr>
      </a:lvl4pPr>
      <a:lvl5pPr marL="1803400" indent="-201613" algn="l" defTabSz="801688" rtl="0" eaLnBrk="1" fontAlgn="base" hangingPunct="1">
        <a:spcBef>
          <a:spcPct val="20000"/>
        </a:spcBef>
        <a:spcAft>
          <a:spcPct val="0"/>
        </a:spcAft>
        <a:buChar char="»"/>
        <a:defRPr sz="1700">
          <a:solidFill>
            <a:schemeClr val="tx1"/>
          </a:solidFill>
          <a:latin typeface="+mn-lt"/>
          <a:ea typeface="+mn-ea"/>
        </a:defRPr>
      </a:lvl5pPr>
      <a:lvl6pPr marL="2260600" indent="-201613" algn="l" defTabSz="801688" rtl="0" eaLnBrk="1" fontAlgn="base" hangingPunct="1">
        <a:spcBef>
          <a:spcPct val="20000"/>
        </a:spcBef>
        <a:spcAft>
          <a:spcPct val="0"/>
        </a:spcAft>
        <a:buChar char="»"/>
        <a:defRPr sz="1700">
          <a:solidFill>
            <a:schemeClr val="tx1"/>
          </a:solidFill>
          <a:latin typeface="+mn-lt"/>
          <a:ea typeface="+mn-ea"/>
        </a:defRPr>
      </a:lvl6pPr>
      <a:lvl7pPr marL="2717800" indent="-201613" algn="l" defTabSz="801688" rtl="0" eaLnBrk="1" fontAlgn="base" hangingPunct="1">
        <a:spcBef>
          <a:spcPct val="20000"/>
        </a:spcBef>
        <a:spcAft>
          <a:spcPct val="0"/>
        </a:spcAft>
        <a:buChar char="»"/>
        <a:defRPr sz="1700">
          <a:solidFill>
            <a:schemeClr val="tx1"/>
          </a:solidFill>
          <a:latin typeface="+mn-lt"/>
          <a:ea typeface="+mn-ea"/>
        </a:defRPr>
      </a:lvl7pPr>
      <a:lvl8pPr marL="3175000" indent="-201613" algn="l" defTabSz="801688" rtl="0" eaLnBrk="1" fontAlgn="base" hangingPunct="1">
        <a:spcBef>
          <a:spcPct val="20000"/>
        </a:spcBef>
        <a:spcAft>
          <a:spcPct val="0"/>
        </a:spcAft>
        <a:buChar char="»"/>
        <a:defRPr sz="1700">
          <a:solidFill>
            <a:schemeClr val="tx1"/>
          </a:solidFill>
          <a:latin typeface="+mn-lt"/>
          <a:ea typeface="+mn-ea"/>
        </a:defRPr>
      </a:lvl8pPr>
      <a:lvl9pPr marL="3632200" indent="-201613" algn="l" defTabSz="801688" rtl="0" eaLnBrk="1" fontAlgn="base" hangingPunct="1">
        <a:spcBef>
          <a:spcPct val="20000"/>
        </a:spcBef>
        <a:spcAft>
          <a:spcPct val="0"/>
        </a:spcAft>
        <a:buChar char="»"/>
        <a:defRPr sz="17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6.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75" name="矩形 74"/>
          <p:cNvSpPr/>
          <p:nvPr/>
        </p:nvSpPr>
        <p:spPr bwMode="auto">
          <a:xfrm>
            <a:off x="0" y="0"/>
            <a:ext cx="9144000" cy="6858000"/>
          </a:xfrm>
          <a:prstGeom prst="rect">
            <a:avLst/>
          </a:prstGeom>
          <a:solidFill>
            <a:schemeClr val="bg1">
              <a:lumMod val="95000"/>
            </a:schemeClr>
          </a:solidFill>
          <a:ln>
            <a:noFill/>
          </a:ln>
          <a:effectLst/>
          <a:extLst>
            <a:ext uri="{91240B29-F687-4F45-9708-019B960494DF}">
              <a14:hiddenLine xmlns=""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a:buClr>
                <a:srgbClr val="CC9900"/>
              </a:buClr>
              <a:buFont typeface="Wingdings" pitchFamily="2" charset="2"/>
              <a:buChar char="n"/>
            </a:pPr>
            <a:endParaRPr lang="zh-CN" altLang="en-US" smtClean="0">
              <a:solidFill>
                <a:srgbClr val="000000"/>
              </a:solidFill>
              <a:latin typeface="Arial" charset="0"/>
              <a:ea typeface="宋体" charset="-122"/>
            </a:endParaRPr>
          </a:p>
        </p:txBody>
      </p:sp>
      <p:grpSp>
        <p:nvGrpSpPr>
          <p:cNvPr id="2" name="组合 13"/>
          <p:cNvGrpSpPr/>
          <p:nvPr/>
        </p:nvGrpSpPr>
        <p:grpSpPr>
          <a:xfrm>
            <a:off x="0" y="6783917"/>
            <a:ext cx="9144000" cy="74083"/>
            <a:chOff x="0" y="5087938"/>
            <a:chExt cx="9144000" cy="55562"/>
          </a:xfrm>
        </p:grpSpPr>
        <p:pic>
          <p:nvPicPr>
            <p:cNvPr id="13" name="Picture 2" descr="E:\01 日常工作\10 多媒体\PPT内部汇报用模板\红条.jpg"/>
            <p:cNvPicPr>
              <a:picLocks noChangeAspect="1" noChangeArrowheads="1"/>
            </p:cNvPicPr>
            <p:nvPr userDrawn="1"/>
          </p:nvPicPr>
          <p:blipFill>
            <a:blip r:embed="rId6" cstate="print"/>
            <a:srcRect r="5813"/>
            <a:stretch>
              <a:fillRect/>
            </a:stretch>
          </p:blipFill>
          <p:spPr bwMode="auto">
            <a:xfrm>
              <a:off x="0" y="5087938"/>
              <a:ext cx="8616950" cy="55562"/>
            </a:xfrm>
            <a:prstGeom prst="rect">
              <a:avLst/>
            </a:prstGeom>
            <a:noFill/>
          </p:spPr>
        </p:pic>
        <p:pic>
          <p:nvPicPr>
            <p:cNvPr id="86" name="Picture 2" descr="E:\01 日常工作\10 多媒体\PPT内部汇报用模板\红条.jpg"/>
            <p:cNvPicPr>
              <a:picLocks noChangeAspect="1" noChangeArrowheads="1"/>
            </p:cNvPicPr>
            <p:nvPr userDrawn="1"/>
          </p:nvPicPr>
          <p:blipFill>
            <a:blip r:embed="rId6" cstate="print"/>
            <a:srcRect r="5813"/>
            <a:stretch>
              <a:fillRect/>
            </a:stretch>
          </p:blipFill>
          <p:spPr bwMode="auto">
            <a:xfrm>
              <a:off x="527050" y="5087938"/>
              <a:ext cx="8616950" cy="55562"/>
            </a:xfrm>
            <a:prstGeom prst="rect">
              <a:avLst/>
            </a:prstGeom>
            <a:noFill/>
          </p:spPr>
        </p:pic>
      </p:grpSp>
      <p:pic>
        <p:nvPicPr>
          <p:cNvPr id="8" name="Picture 2" descr="C:\Users\z00124665\Desktop\Operational Guide for Background Panels of the Enterprise Business Group.WMF"/>
          <p:cNvPicPr>
            <a:picLocks noChangeAspect="1" noChangeArrowheads="1"/>
          </p:cNvPicPr>
          <p:nvPr/>
        </p:nvPicPr>
        <p:blipFill>
          <a:blip r:embed="rId7" cstate="print"/>
          <a:srcRect/>
          <a:stretch>
            <a:fillRect/>
          </a:stretch>
        </p:blipFill>
        <p:spPr bwMode="auto">
          <a:xfrm>
            <a:off x="6571622" y="231776"/>
            <a:ext cx="2238210" cy="135704"/>
          </a:xfrm>
          <a:prstGeom prst="rect">
            <a:avLst/>
          </a:prstGeom>
          <a:noFill/>
        </p:spPr>
      </p:pic>
      <p:pic>
        <p:nvPicPr>
          <p:cNvPr id="9" name="Picture 2" descr="C:\Users\z00124665\Desktop\HW LOGO(横版）.png"/>
          <p:cNvPicPr>
            <a:picLocks noChangeAspect="1" noChangeArrowheads="1"/>
          </p:cNvPicPr>
          <p:nvPr/>
        </p:nvPicPr>
        <p:blipFill>
          <a:blip r:embed="rId8" cstate="screen"/>
          <a:srcRect/>
          <a:stretch>
            <a:fillRect/>
          </a:stretch>
        </p:blipFill>
        <p:spPr bwMode="auto">
          <a:xfrm>
            <a:off x="7566415" y="6250583"/>
            <a:ext cx="1250151" cy="406032"/>
          </a:xfrm>
          <a:prstGeom prst="rect">
            <a:avLst/>
          </a:prstGeom>
          <a:noFill/>
        </p:spPr>
      </p:pic>
      <p:sp>
        <p:nvSpPr>
          <p:cNvPr id="12" name="Rectangle 5"/>
          <p:cNvSpPr>
            <a:spLocks noChangeArrowheads="1"/>
          </p:cNvSpPr>
          <p:nvPr/>
        </p:nvSpPr>
        <p:spPr bwMode="auto">
          <a:xfrm>
            <a:off x="3040535" y="6500765"/>
            <a:ext cx="272055" cy="261257"/>
          </a:xfrm>
          <a:prstGeom prst="rect">
            <a:avLst/>
          </a:prstGeom>
          <a:noFill/>
          <a:ln w="9525">
            <a:noFill/>
            <a:miter lim="800000"/>
            <a:headEnd/>
            <a:tailEnd/>
          </a:ln>
        </p:spPr>
        <p:txBody>
          <a:bodyPr lIns="0" tIns="0" rIns="0" bIns="0"/>
          <a:lstStyle/>
          <a:p>
            <a:pPr eaLnBrk="0" hangingPunct="0">
              <a:lnSpc>
                <a:spcPct val="85000"/>
              </a:lnSpc>
              <a:defRPr/>
            </a:pPr>
            <a:fld id="{F350CB96-EF0E-44F1-90D2-2D2DCEB1810F}" type="slidenum">
              <a:rPr lang="de-DE" altLang="zh-CN" sz="900" smtClean="0">
                <a:solidFill>
                  <a:srgbClr val="FFFFFF">
                    <a:lumMod val="65000"/>
                  </a:srgbClr>
                </a:solidFill>
                <a:latin typeface="FrutigerNext LT Medium"/>
                <a:ea typeface="华文细黑"/>
              </a:rPr>
              <a:pPr eaLnBrk="0" hangingPunct="0">
                <a:lnSpc>
                  <a:spcPct val="85000"/>
                </a:lnSpc>
                <a:defRPr/>
              </a:pPr>
              <a:t>‹#›</a:t>
            </a:fld>
            <a:endParaRPr lang="en-GB" altLang="zh-CN" sz="900" dirty="0">
              <a:solidFill>
                <a:srgbClr val="FFFFFF">
                  <a:lumMod val="65000"/>
                </a:srgbClr>
              </a:solidFill>
              <a:latin typeface="FrutigerNext LT Medium"/>
              <a:ea typeface="华文细黑"/>
            </a:endParaRPr>
          </a:p>
        </p:txBody>
      </p:sp>
      <p:pic>
        <p:nvPicPr>
          <p:cNvPr id="10" name="Picture 2" descr="C:\Users\z00124665\Desktop\图形1.wmf"/>
          <p:cNvPicPr>
            <a:picLocks noChangeAspect="1" noChangeArrowheads="1"/>
          </p:cNvPicPr>
          <p:nvPr/>
        </p:nvPicPr>
        <p:blipFill>
          <a:blip r:embed="rId9" cstate="print"/>
          <a:srcRect/>
          <a:stretch>
            <a:fillRect/>
          </a:stretch>
        </p:blipFill>
        <p:spPr bwMode="auto">
          <a:xfrm>
            <a:off x="322266" y="6482946"/>
            <a:ext cx="2655887" cy="161289"/>
          </a:xfrm>
          <a:prstGeom prst="rect">
            <a:avLst/>
          </a:prstGeom>
          <a:noFill/>
        </p:spPr>
      </p:pic>
    </p:spTree>
  </p:cSld>
  <p:clrMap bg1="lt1" tx1="dk1" bg2="lt2" tx2="dk2" accent1="accent1" accent2="accent2" accent3="accent3" accent4="accent4" accent5="accent5" accent6="accent6" hlink="hlink" folHlink="folHlink"/>
  <p:sldLayoutIdLst>
    <p:sldLayoutId id="2147483880" r:id="rId1"/>
    <p:sldLayoutId id="2147483881" r:id="rId2"/>
    <p:sldLayoutId id="2147483882" r:id="rId3"/>
    <p:sldLayoutId id="2147483883" r:id="rId4"/>
  </p:sldLayoutIdLst>
  <p:transition advClick="0" advTm="8000">
    <p:fade thruBlk="1"/>
  </p:transition>
  <p:timing>
    <p:tnLst>
      <p:par>
        <p:cTn id="1" dur="indefinite" restart="never" nodeType="tmRoot"/>
      </p:par>
    </p:tnLst>
  </p:timing>
  <p:hf hdr="0" ftr="0" dt="0"/>
  <p:txStyles>
    <p:titleStyle>
      <a:lvl1pPr algn="l" rtl="0" eaLnBrk="1" fontAlgn="base" hangingPunct="1">
        <a:spcBef>
          <a:spcPct val="0"/>
        </a:spcBef>
        <a:spcAft>
          <a:spcPct val="0"/>
        </a:spcAft>
        <a:defRPr sz="3200" b="1">
          <a:solidFill>
            <a:srgbClr val="990000"/>
          </a:solidFill>
          <a:latin typeface="FrutigerNext LT Medium" pitchFamily="34" charset="0"/>
          <a:ea typeface="黑体" pitchFamily="49" charset="-122"/>
          <a:cs typeface="+mj-cs"/>
        </a:defRPr>
      </a:lvl1pPr>
      <a:lvl2pPr algn="l" rtl="0" eaLnBrk="1" fontAlgn="base" hangingPunct="1">
        <a:spcBef>
          <a:spcPct val="0"/>
        </a:spcBef>
        <a:spcAft>
          <a:spcPct val="0"/>
        </a:spcAft>
        <a:defRPr sz="2800" b="1">
          <a:solidFill>
            <a:srgbClr val="990000"/>
          </a:solidFill>
          <a:latin typeface="FrutigerNext LT Medium" pitchFamily="34" charset="0"/>
          <a:ea typeface="黑体" pitchFamily="49" charset="-122"/>
          <a:cs typeface="宋体" charset="-122"/>
        </a:defRPr>
      </a:lvl2pPr>
      <a:lvl3pPr algn="l" rtl="0" eaLnBrk="1" fontAlgn="base" hangingPunct="1">
        <a:spcBef>
          <a:spcPct val="0"/>
        </a:spcBef>
        <a:spcAft>
          <a:spcPct val="0"/>
        </a:spcAft>
        <a:defRPr sz="2800" b="1">
          <a:solidFill>
            <a:srgbClr val="990000"/>
          </a:solidFill>
          <a:latin typeface="FrutigerNext LT Medium" pitchFamily="34" charset="0"/>
          <a:ea typeface="黑体" pitchFamily="49" charset="-122"/>
          <a:cs typeface="宋体" charset="-122"/>
        </a:defRPr>
      </a:lvl3pPr>
      <a:lvl4pPr algn="l" rtl="0" eaLnBrk="1" fontAlgn="base" hangingPunct="1">
        <a:spcBef>
          <a:spcPct val="0"/>
        </a:spcBef>
        <a:spcAft>
          <a:spcPct val="0"/>
        </a:spcAft>
        <a:defRPr sz="2800" b="1">
          <a:solidFill>
            <a:srgbClr val="990000"/>
          </a:solidFill>
          <a:latin typeface="FrutigerNext LT Medium" pitchFamily="34" charset="0"/>
          <a:ea typeface="黑体" pitchFamily="49" charset="-122"/>
          <a:cs typeface="宋体" charset="-122"/>
        </a:defRPr>
      </a:lvl4pPr>
      <a:lvl5pPr algn="l" rtl="0" eaLnBrk="1" fontAlgn="base" hangingPunct="1">
        <a:spcBef>
          <a:spcPct val="0"/>
        </a:spcBef>
        <a:spcAft>
          <a:spcPct val="0"/>
        </a:spcAft>
        <a:defRPr sz="2800" b="1">
          <a:solidFill>
            <a:srgbClr val="990000"/>
          </a:solidFill>
          <a:latin typeface="FrutigerNext LT Medium" pitchFamily="34" charset="0"/>
          <a:ea typeface="黑体" pitchFamily="49" charset="-122"/>
          <a:cs typeface="宋体" charset="-122"/>
        </a:defRPr>
      </a:lvl5pPr>
      <a:lvl6pPr marL="457200"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宋体" charset="-122"/>
        </a:defRPr>
      </a:lvl6pPr>
      <a:lvl7pPr marL="914400"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宋体" charset="-122"/>
        </a:defRPr>
      </a:lvl7pPr>
      <a:lvl8pPr marL="1371600"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宋体" charset="-122"/>
        </a:defRPr>
      </a:lvl8pPr>
      <a:lvl9pPr marL="1828800"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宋体" charset="-122"/>
        </a:defRPr>
      </a:lvl9pPr>
    </p:titleStyle>
    <p:bodyStyle>
      <a:lvl1pPr marL="342900" indent="-342900" algn="l" rtl="0" eaLnBrk="1" fontAlgn="base" hangingPunct="1">
        <a:lnSpc>
          <a:spcPct val="140000"/>
        </a:lnSpc>
        <a:spcBef>
          <a:spcPct val="0"/>
        </a:spcBef>
        <a:spcAft>
          <a:spcPct val="0"/>
        </a:spcAft>
        <a:buClr>
          <a:srgbClr val="777777"/>
        </a:buClr>
        <a:buSzPct val="60000"/>
        <a:buFont typeface="Wingdings" pitchFamily="2" charset="2"/>
        <a:buChar char="l"/>
        <a:defRPr sz="2000" b="1">
          <a:solidFill>
            <a:schemeClr val="tx1"/>
          </a:solidFill>
          <a:latin typeface="FrutigerNext LT Regular" pitchFamily="34" charset="0"/>
          <a:ea typeface="黑体" pitchFamily="49" charset="-122"/>
          <a:cs typeface="+mn-cs"/>
        </a:defRPr>
      </a:lvl1pPr>
      <a:lvl2pPr marL="742950" indent="-285750" algn="l" rtl="0" eaLnBrk="1" fontAlgn="base" hangingPunct="1">
        <a:lnSpc>
          <a:spcPct val="140000"/>
        </a:lnSpc>
        <a:spcBef>
          <a:spcPct val="0"/>
        </a:spcBef>
        <a:spcAft>
          <a:spcPct val="0"/>
        </a:spcAft>
        <a:buSzPct val="50000"/>
        <a:buFont typeface="Wingdings" pitchFamily="2" charset="2"/>
        <a:buChar char="p"/>
        <a:defRPr>
          <a:solidFill>
            <a:schemeClr val="tx1"/>
          </a:solidFill>
          <a:latin typeface="+mn-lt"/>
          <a:ea typeface="+mn-ea"/>
          <a:cs typeface="+mn-cs"/>
        </a:defRPr>
      </a:lvl2pPr>
      <a:lvl3pPr marL="1143000" indent="-228600" algn="l" rtl="0" eaLnBrk="1" fontAlgn="base" hangingPunct="1">
        <a:lnSpc>
          <a:spcPct val="140000"/>
        </a:lnSpc>
        <a:spcBef>
          <a:spcPct val="0"/>
        </a:spcBef>
        <a:spcAft>
          <a:spcPct val="0"/>
        </a:spcAft>
        <a:buSzPct val="50000"/>
        <a:buFont typeface="Wingdings" pitchFamily="2" charset="2"/>
        <a:buChar char="n"/>
        <a:defRPr sz="1600">
          <a:solidFill>
            <a:schemeClr val="tx1"/>
          </a:solidFill>
          <a:latin typeface="FrutigerNext LT Regular" pitchFamily="34" charset="0"/>
          <a:ea typeface="+mn-ea"/>
          <a:cs typeface="+mn-cs"/>
        </a:defRPr>
      </a:lvl3pPr>
      <a:lvl4pPr marL="1600200" indent="-228600" algn="l" rtl="0" eaLnBrk="1" fontAlgn="base" hangingPunct="1">
        <a:lnSpc>
          <a:spcPct val="140000"/>
        </a:lnSpc>
        <a:spcBef>
          <a:spcPct val="0"/>
        </a:spcBef>
        <a:spcAft>
          <a:spcPct val="0"/>
        </a:spcAft>
        <a:buChar char="–"/>
        <a:defRPr sz="1400">
          <a:solidFill>
            <a:schemeClr val="tx1"/>
          </a:solidFill>
          <a:latin typeface="FrutigerNext LT Regular" pitchFamily="34" charset="0"/>
          <a:ea typeface="+mn-ea"/>
          <a:cs typeface="+mn-cs"/>
        </a:defRPr>
      </a:lvl4pPr>
      <a:lvl5pPr marL="2057400" indent="-228600" algn="l" rtl="0" eaLnBrk="1" fontAlgn="base" hangingPunct="1">
        <a:lnSpc>
          <a:spcPct val="140000"/>
        </a:lnSpc>
        <a:spcBef>
          <a:spcPct val="0"/>
        </a:spcBef>
        <a:spcAft>
          <a:spcPct val="0"/>
        </a:spcAft>
        <a:buFont typeface="Arial" pitchFamily="34" charset="0"/>
        <a:buChar char="~"/>
        <a:defRPr sz="1200">
          <a:solidFill>
            <a:schemeClr val="tx1"/>
          </a:solidFill>
          <a:latin typeface="FrutigerNext LT Regular" pitchFamily="34" charset="0"/>
          <a:ea typeface="+mn-ea"/>
          <a:cs typeface="+mn-cs"/>
        </a:defRPr>
      </a:lvl5pPr>
      <a:lvl6pPr marL="2514600" indent="-228600" algn="l" rtl="0" eaLnBrk="1" fontAlgn="base" hangingPunct="1">
        <a:spcBef>
          <a:spcPct val="20000"/>
        </a:spcBef>
        <a:spcAft>
          <a:spcPct val="0"/>
        </a:spcAft>
        <a:buFont typeface="Arial" charset="0"/>
        <a:buChar char="~"/>
        <a:defRPr sz="1600">
          <a:solidFill>
            <a:schemeClr val="tx1"/>
          </a:solidFill>
          <a:latin typeface="+mn-lt"/>
          <a:ea typeface="+mn-ea"/>
          <a:cs typeface="+mn-cs"/>
        </a:defRPr>
      </a:lvl6pPr>
      <a:lvl7pPr marL="2971800" indent="-228600" algn="l" rtl="0" eaLnBrk="1" fontAlgn="base" hangingPunct="1">
        <a:spcBef>
          <a:spcPct val="20000"/>
        </a:spcBef>
        <a:spcAft>
          <a:spcPct val="0"/>
        </a:spcAft>
        <a:buFont typeface="Arial" charset="0"/>
        <a:buChar char="~"/>
        <a:defRPr sz="1600">
          <a:solidFill>
            <a:schemeClr val="tx1"/>
          </a:solidFill>
          <a:latin typeface="+mn-lt"/>
          <a:ea typeface="+mn-ea"/>
          <a:cs typeface="+mn-cs"/>
        </a:defRPr>
      </a:lvl7pPr>
      <a:lvl8pPr marL="3429000" indent="-228600" algn="l" rtl="0" eaLnBrk="1" fontAlgn="base" hangingPunct="1">
        <a:spcBef>
          <a:spcPct val="20000"/>
        </a:spcBef>
        <a:spcAft>
          <a:spcPct val="0"/>
        </a:spcAft>
        <a:buFont typeface="Arial" charset="0"/>
        <a:buChar char="~"/>
        <a:defRPr sz="1600">
          <a:solidFill>
            <a:schemeClr val="tx1"/>
          </a:solidFill>
          <a:latin typeface="+mn-lt"/>
          <a:ea typeface="+mn-ea"/>
          <a:cs typeface="+mn-cs"/>
        </a:defRPr>
      </a:lvl8pPr>
      <a:lvl9pPr marL="3886200" indent="-228600" algn="l" rtl="0" eaLnBrk="1" fontAlgn="base" hangingPunct="1">
        <a:spcBef>
          <a:spcPct val="20000"/>
        </a:spcBef>
        <a:spcAft>
          <a:spcPct val="0"/>
        </a:spcAft>
        <a:buFont typeface="Arial" charset="0"/>
        <a:buChar char="~"/>
        <a:defRPr sz="16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7.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75" name="矩形 74"/>
          <p:cNvSpPr/>
          <p:nvPr/>
        </p:nvSpPr>
        <p:spPr bwMode="auto">
          <a:xfrm>
            <a:off x="0" y="0"/>
            <a:ext cx="9144000" cy="6858000"/>
          </a:xfrm>
          <a:prstGeom prst="rect">
            <a:avLst/>
          </a:prstGeom>
          <a:solidFill>
            <a:schemeClr val="bg1">
              <a:lumMod val="95000"/>
            </a:schemeClr>
          </a:solidFill>
          <a:ln>
            <a:noFill/>
          </a:ln>
          <a:effectLst/>
          <a:extLst>
            <a:ext uri="{91240B29-F687-4F45-9708-019B960494DF}">
              <a14:hiddenLine xmlns=""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a:buClr>
                <a:srgbClr val="CC9900"/>
              </a:buClr>
              <a:buFont typeface="Wingdings" pitchFamily="2" charset="2"/>
              <a:buChar char="n"/>
            </a:pPr>
            <a:endParaRPr lang="zh-CN" altLang="en-US" smtClean="0">
              <a:solidFill>
                <a:srgbClr val="000000"/>
              </a:solidFill>
              <a:latin typeface="Arial" charset="0"/>
              <a:ea typeface="宋体" charset="-122"/>
            </a:endParaRPr>
          </a:p>
        </p:txBody>
      </p:sp>
      <p:grpSp>
        <p:nvGrpSpPr>
          <p:cNvPr id="2" name="组合 13"/>
          <p:cNvGrpSpPr/>
          <p:nvPr/>
        </p:nvGrpSpPr>
        <p:grpSpPr>
          <a:xfrm>
            <a:off x="0" y="6783917"/>
            <a:ext cx="9144000" cy="74083"/>
            <a:chOff x="0" y="5087938"/>
            <a:chExt cx="9144000" cy="55562"/>
          </a:xfrm>
        </p:grpSpPr>
        <p:pic>
          <p:nvPicPr>
            <p:cNvPr id="13" name="Picture 2" descr="E:\01 日常工作\10 多媒体\PPT内部汇报用模板\红条.jpg"/>
            <p:cNvPicPr>
              <a:picLocks noChangeAspect="1" noChangeArrowheads="1"/>
            </p:cNvPicPr>
            <p:nvPr userDrawn="1"/>
          </p:nvPicPr>
          <p:blipFill>
            <a:blip r:embed="rId4" cstate="print"/>
            <a:srcRect r="5813"/>
            <a:stretch>
              <a:fillRect/>
            </a:stretch>
          </p:blipFill>
          <p:spPr bwMode="auto">
            <a:xfrm>
              <a:off x="0" y="5087938"/>
              <a:ext cx="8616950" cy="55562"/>
            </a:xfrm>
            <a:prstGeom prst="rect">
              <a:avLst/>
            </a:prstGeom>
            <a:noFill/>
          </p:spPr>
        </p:pic>
        <p:pic>
          <p:nvPicPr>
            <p:cNvPr id="86" name="Picture 2" descr="E:\01 日常工作\10 多媒体\PPT内部汇报用模板\红条.jpg"/>
            <p:cNvPicPr>
              <a:picLocks noChangeAspect="1" noChangeArrowheads="1"/>
            </p:cNvPicPr>
            <p:nvPr userDrawn="1"/>
          </p:nvPicPr>
          <p:blipFill>
            <a:blip r:embed="rId4" cstate="print"/>
            <a:srcRect r="5813"/>
            <a:stretch>
              <a:fillRect/>
            </a:stretch>
          </p:blipFill>
          <p:spPr bwMode="auto">
            <a:xfrm>
              <a:off x="527050" y="5087938"/>
              <a:ext cx="8616950" cy="55562"/>
            </a:xfrm>
            <a:prstGeom prst="rect">
              <a:avLst/>
            </a:prstGeom>
            <a:noFill/>
          </p:spPr>
        </p:pic>
      </p:grpSp>
      <p:pic>
        <p:nvPicPr>
          <p:cNvPr id="8" name="Picture 2" descr="C:\Users\z00124665\Desktop\Operational Guide for Background Panels of the Enterprise Business Group.WMF"/>
          <p:cNvPicPr>
            <a:picLocks noChangeAspect="1" noChangeArrowheads="1"/>
          </p:cNvPicPr>
          <p:nvPr/>
        </p:nvPicPr>
        <p:blipFill>
          <a:blip r:embed="rId5" cstate="print"/>
          <a:srcRect/>
          <a:stretch>
            <a:fillRect/>
          </a:stretch>
        </p:blipFill>
        <p:spPr bwMode="auto">
          <a:xfrm>
            <a:off x="6571622" y="231776"/>
            <a:ext cx="2238210" cy="135704"/>
          </a:xfrm>
          <a:prstGeom prst="rect">
            <a:avLst/>
          </a:prstGeom>
          <a:noFill/>
        </p:spPr>
      </p:pic>
      <p:pic>
        <p:nvPicPr>
          <p:cNvPr id="9" name="Picture 2" descr="C:\Users\z00124665\Desktop\HW LOGO(横版）.png"/>
          <p:cNvPicPr>
            <a:picLocks noChangeAspect="1" noChangeArrowheads="1"/>
          </p:cNvPicPr>
          <p:nvPr/>
        </p:nvPicPr>
        <p:blipFill>
          <a:blip r:embed="rId6" cstate="screen"/>
          <a:srcRect/>
          <a:stretch>
            <a:fillRect/>
          </a:stretch>
        </p:blipFill>
        <p:spPr bwMode="auto">
          <a:xfrm>
            <a:off x="7566415" y="6250583"/>
            <a:ext cx="1250151" cy="406032"/>
          </a:xfrm>
          <a:prstGeom prst="rect">
            <a:avLst/>
          </a:prstGeom>
          <a:noFill/>
        </p:spPr>
      </p:pic>
      <p:sp>
        <p:nvSpPr>
          <p:cNvPr id="12" name="Rectangle 5"/>
          <p:cNvSpPr>
            <a:spLocks noChangeArrowheads="1"/>
          </p:cNvSpPr>
          <p:nvPr/>
        </p:nvSpPr>
        <p:spPr bwMode="auto">
          <a:xfrm>
            <a:off x="3040535" y="6500765"/>
            <a:ext cx="272055" cy="261257"/>
          </a:xfrm>
          <a:prstGeom prst="rect">
            <a:avLst/>
          </a:prstGeom>
          <a:noFill/>
          <a:ln w="9525">
            <a:noFill/>
            <a:miter lim="800000"/>
            <a:headEnd/>
            <a:tailEnd/>
          </a:ln>
        </p:spPr>
        <p:txBody>
          <a:bodyPr lIns="0" tIns="0" rIns="0" bIns="0"/>
          <a:lstStyle/>
          <a:p>
            <a:pPr eaLnBrk="0" hangingPunct="0">
              <a:lnSpc>
                <a:spcPct val="85000"/>
              </a:lnSpc>
              <a:defRPr/>
            </a:pPr>
            <a:fld id="{F350CB96-EF0E-44F1-90D2-2D2DCEB1810F}" type="slidenum">
              <a:rPr lang="de-DE" altLang="zh-CN" sz="900" smtClean="0">
                <a:solidFill>
                  <a:srgbClr val="FFFFFF">
                    <a:lumMod val="65000"/>
                  </a:srgbClr>
                </a:solidFill>
                <a:latin typeface="FrutigerNext LT Medium"/>
                <a:ea typeface="华文细黑"/>
              </a:rPr>
              <a:pPr eaLnBrk="0" hangingPunct="0">
                <a:lnSpc>
                  <a:spcPct val="85000"/>
                </a:lnSpc>
                <a:defRPr/>
              </a:pPr>
              <a:t>‹#›</a:t>
            </a:fld>
            <a:endParaRPr lang="en-GB" altLang="zh-CN" sz="900" dirty="0">
              <a:solidFill>
                <a:srgbClr val="FFFFFF">
                  <a:lumMod val="65000"/>
                </a:srgbClr>
              </a:solidFill>
              <a:latin typeface="FrutigerNext LT Medium"/>
              <a:ea typeface="华文细黑"/>
            </a:endParaRPr>
          </a:p>
        </p:txBody>
      </p:sp>
      <p:pic>
        <p:nvPicPr>
          <p:cNvPr id="10" name="Picture 2" descr="C:\Users\z00124665\Desktop\图形1.wmf"/>
          <p:cNvPicPr>
            <a:picLocks noChangeAspect="1" noChangeArrowheads="1"/>
          </p:cNvPicPr>
          <p:nvPr/>
        </p:nvPicPr>
        <p:blipFill>
          <a:blip r:embed="rId7" cstate="print"/>
          <a:srcRect/>
          <a:stretch>
            <a:fillRect/>
          </a:stretch>
        </p:blipFill>
        <p:spPr bwMode="auto">
          <a:xfrm>
            <a:off x="322266" y="6482946"/>
            <a:ext cx="2655887" cy="161289"/>
          </a:xfrm>
          <a:prstGeom prst="rect">
            <a:avLst/>
          </a:prstGeom>
          <a:noFill/>
        </p:spPr>
      </p:pic>
    </p:spTree>
  </p:cSld>
  <p:clrMap bg1="lt1" tx1="dk1" bg2="lt2" tx2="dk2" accent1="accent1" accent2="accent2" accent3="accent3" accent4="accent4" accent5="accent5" accent6="accent6" hlink="hlink" folHlink="folHlink"/>
  <p:sldLayoutIdLst>
    <p:sldLayoutId id="2147483885" r:id="rId1"/>
    <p:sldLayoutId id="2147483886" r:id="rId2"/>
  </p:sldLayoutIdLst>
  <p:transition advClick="0" advTm="8000">
    <p:fade thruBlk="1"/>
  </p:transition>
  <p:timing>
    <p:tnLst>
      <p:par>
        <p:cTn id="1" dur="indefinite" restart="never" nodeType="tmRoot"/>
      </p:par>
    </p:tnLst>
  </p:timing>
  <p:hf hdr="0" ftr="0" dt="0"/>
  <p:txStyles>
    <p:titleStyle>
      <a:lvl1pPr algn="l" rtl="0" eaLnBrk="1" fontAlgn="base" hangingPunct="1">
        <a:spcBef>
          <a:spcPct val="0"/>
        </a:spcBef>
        <a:spcAft>
          <a:spcPct val="0"/>
        </a:spcAft>
        <a:defRPr sz="3200" b="1">
          <a:solidFill>
            <a:srgbClr val="990000"/>
          </a:solidFill>
          <a:latin typeface="FrutigerNext LT Medium" pitchFamily="34" charset="0"/>
          <a:ea typeface="黑体" pitchFamily="49" charset="-122"/>
          <a:cs typeface="+mj-cs"/>
        </a:defRPr>
      </a:lvl1pPr>
      <a:lvl2pPr algn="l" rtl="0" eaLnBrk="1" fontAlgn="base" hangingPunct="1">
        <a:spcBef>
          <a:spcPct val="0"/>
        </a:spcBef>
        <a:spcAft>
          <a:spcPct val="0"/>
        </a:spcAft>
        <a:defRPr sz="2800" b="1">
          <a:solidFill>
            <a:srgbClr val="990000"/>
          </a:solidFill>
          <a:latin typeface="FrutigerNext LT Medium" pitchFamily="34" charset="0"/>
          <a:ea typeface="黑体" pitchFamily="49" charset="-122"/>
          <a:cs typeface="宋体" charset="-122"/>
        </a:defRPr>
      </a:lvl2pPr>
      <a:lvl3pPr algn="l" rtl="0" eaLnBrk="1" fontAlgn="base" hangingPunct="1">
        <a:spcBef>
          <a:spcPct val="0"/>
        </a:spcBef>
        <a:spcAft>
          <a:spcPct val="0"/>
        </a:spcAft>
        <a:defRPr sz="2800" b="1">
          <a:solidFill>
            <a:srgbClr val="990000"/>
          </a:solidFill>
          <a:latin typeface="FrutigerNext LT Medium" pitchFamily="34" charset="0"/>
          <a:ea typeface="黑体" pitchFamily="49" charset="-122"/>
          <a:cs typeface="宋体" charset="-122"/>
        </a:defRPr>
      </a:lvl3pPr>
      <a:lvl4pPr algn="l" rtl="0" eaLnBrk="1" fontAlgn="base" hangingPunct="1">
        <a:spcBef>
          <a:spcPct val="0"/>
        </a:spcBef>
        <a:spcAft>
          <a:spcPct val="0"/>
        </a:spcAft>
        <a:defRPr sz="2800" b="1">
          <a:solidFill>
            <a:srgbClr val="990000"/>
          </a:solidFill>
          <a:latin typeface="FrutigerNext LT Medium" pitchFamily="34" charset="0"/>
          <a:ea typeface="黑体" pitchFamily="49" charset="-122"/>
          <a:cs typeface="宋体" charset="-122"/>
        </a:defRPr>
      </a:lvl4pPr>
      <a:lvl5pPr algn="l" rtl="0" eaLnBrk="1" fontAlgn="base" hangingPunct="1">
        <a:spcBef>
          <a:spcPct val="0"/>
        </a:spcBef>
        <a:spcAft>
          <a:spcPct val="0"/>
        </a:spcAft>
        <a:defRPr sz="2800" b="1">
          <a:solidFill>
            <a:srgbClr val="990000"/>
          </a:solidFill>
          <a:latin typeface="FrutigerNext LT Medium" pitchFamily="34" charset="0"/>
          <a:ea typeface="黑体" pitchFamily="49" charset="-122"/>
          <a:cs typeface="宋体" charset="-122"/>
        </a:defRPr>
      </a:lvl5pPr>
      <a:lvl6pPr marL="457200"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宋体" charset="-122"/>
        </a:defRPr>
      </a:lvl6pPr>
      <a:lvl7pPr marL="914400"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宋体" charset="-122"/>
        </a:defRPr>
      </a:lvl7pPr>
      <a:lvl8pPr marL="1371600"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宋体" charset="-122"/>
        </a:defRPr>
      </a:lvl8pPr>
      <a:lvl9pPr marL="1828800"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宋体" charset="-122"/>
        </a:defRPr>
      </a:lvl9pPr>
    </p:titleStyle>
    <p:bodyStyle>
      <a:lvl1pPr marL="342900" indent="-342900" algn="l" rtl="0" eaLnBrk="1" fontAlgn="base" hangingPunct="1">
        <a:lnSpc>
          <a:spcPct val="140000"/>
        </a:lnSpc>
        <a:spcBef>
          <a:spcPct val="0"/>
        </a:spcBef>
        <a:spcAft>
          <a:spcPct val="0"/>
        </a:spcAft>
        <a:buClr>
          <a:srgbClr val="777777"/>
        </a:buClr>
        <a:buSzPct val="60000"/>
        <a:buFont typeface="Wingdings" pitchFamily="2" charset="2"/>
        <a:buChar char="l"/>
        <a:defRPr sz="2000" b="1">
          <a:solidFill>
            <a:schemeClr val="tx1"/>
          </a:solidFill>
          <a:latin typeface="FrutigerNext LT Regular" pitchFamily="34" charset="0"/>
          <a:ea typeface="黑体" pitchFamily="49" charset="-122"/>
          <a:cs typeface="+mn-cs"/>
        </a:defRPr>
      </a:lvl1pPr>
      <a:lvl2pPr marL="742950" indent="-285750" algn="l" rtl="0" eaLnBrk="1" fontAlgn="base" hangingPunct="1">
        <a:lnSpc>
          <a:spcPct val="140000"/>
        </a:lnSpc>
        <a:spcBef>
          <a:spcPct val="0"/>
        </a:spcBef>
        <a:spcAft>
          <a:spcPct val="0"/>
        </a:spcAft>
        <a:buSzPct val="50000"/>
        <a:buFont typeface="Wingdings" pitchFamily="2" charset="2"/>
        <a:buChar char="p"/>
        <a:defRPr>
          <a:solidFill>
            <a:schemeClr val="tx1"/>
          </a:solidFill>
          <a:latin typeface="+mn-lt"/>
          <a:ea typeface="+mn-ea"/>
          <a:cs typeface="+mn-cs"/>
        </a:defRPr>
      </a:lvl2pPr>
      <a:lvl3pPr marL="1143000" indent="-228600" algn="l" rtl="0" eaLnBrk="1" fontAlgn="base" hangingPunct="1">
        <a:lnSpc>
          <a:spcPct val="140000"/>
        </a:lnSpc>
        <a:spcBef>
          <a:spcPct val="0"/>
        </a:spcBef>
        <a:spcAft>
          <a:spcPct val="0"/>
        </a:spcAft>
        <a:buSzPct val="50000"/>
        <a:buFont typeface="Wingdings" pitchFamily="2" charset="2"/>
        <a:buChar char="n"/>
        <a:defRPr sz="1600">
          <a:solidFill>
            <a:schemeClr val="tx1"/>
          </a:solidFill>
          <a:latin typeface="FrutigerNext LT Regular" pitchFamily="34" charset="0"/>
          <a:ea typeface="+mn-ea"/>
          <a:cs typeface="+mn-cs"/>
        </a:defRPr>
      </a:lvl3pPr>
      <a:lvl4pPr marL="1600200" indent="-228600" algn="l" rtl="0" eaLnBrk="1" fontAlgn="base" hangingPunct="1">
        <a:lnSpc>
          <a:spcPct val="140000"/>
        </a:lnSpc>
        <a:spcBef>
          <a:spcPct val="0"/>
        </a:spcBef>
        <a:spcAft>
          <a:spcPct val="0"/>
        </a:spcAft>
        <a:buChar char="–"/>
        <a:defRPr sz="1400">
          <a:solidFill>
            <a:schemeClr val="tx1"/>
          </a:solidFill>
          <a:latin typeface="FrutigerNext LT Regular" pitchFamily="34" charset="0"/>
          <a:ea typeface="+mn-ea"/>
          <a:cs typeface="+mn-cs"/>
        </a:defRPr>
      </a:lvl4pPr>
      <a:lvl5pPr marL="2057400" indent="-228600" algn="l" rtl="0" eaLnBrk="1" fontAlgn="base" hangingPunct="1">
        <a:lnSpc>
          <a:spcPct val="140000"/>
        </a:lnSpc>
        <a:spcBef>
          <a:spcPct val="0"/>
        </a:spcBef>
        <a:spcAft>
          <a:spcPct val="0"/>
        </a:spcAft>
        <a:buFont typeface="Arial" pitchFamily="34" charset="0"/>
        <a:buChar char="~"/>
        <a:defRPr sz="1200">
          <a:solidFill>
            <a:schemeClr val="tx1"/>
          </a:solidFill>
          <a:latin typeface="FrutigerNext LT Regular" pitchFamily="34" charset="0"/>
          <a:ea typeface="+mn-ea"/>
          <a:cs typeface="+mn-cs"/>
        </a:defRPr>
      </a:lvl5pPr>
      <a:lvl6pPr marL="2514600" indent="-228600" algn="l" rtl="0" eaLnBrk="1" fontAlgn="base" hangingPunct="1">
        <a:spcBef>
          <a:spcPct val="20000"/>
        </a:spcBef>
        <a:spcAft>
          <a:spcPct val="0"/>
        </a:spcAft>
        <a:buFont typeface="Arial" charset="0"/>
        <a:buChar char="~"/>
        <a:defRPr sz="1600">
          <a:solidFill>
            <a:schemeClr val="tx1"/>
          </a:solidFill>
          <a:latin typeface="+mn-lt"/>
          <a:ea typeface="+mn-ea"/>
          <a:cs typeface="+mn-cs"/>
        </a:defRPr>
      </a:lvl6pPr>
      <a:lvl7pPr marL="2971800" indent="-228600" algn="l" rtl="0" eaLnBrk="1" fontAlgn="base" hangingPunct="1">
        <a:spcBef>
          <a:spcPct val="20000"/>
        </a:spcBef>
        <a:spcAft>
          <a:spcPct val="0"/>
        </a:spcAft>
        <a:buFont typeface="Arial" charset="0"/>
        <a:buChar char="~"/>
        <a:defRPr sz="1600">
          <a:solidFill>
            <a:schemeClr val="tx1"/>
          </a:solidFill>
          <a:latin typeface="+mn-lt"/>
          <a:ea typeface="+mn-ea"/>
          <a:cs typeface="+mn-cs"/>
        </a:defRPr>
      </a:lvl7pPr>
      <a:lvl8pPr marL="3429000" indent="-228600" algn="l" rtl="0" eaLnBrk="1" fontAlgn="base" hangingPunct="1">
        <a:spcBef>
          <a:spcPct val="20000"/>
        </a:spcBef>
        <a:spcAft>
          <a:spcPct val="0"/>
        </a:spcAft>
        <a:buFont typeface="Arial" charset="0"/>
        <a:buChar char="~"/>
        <a:defRPr sz="1600">
          <a:solidFill>
            <a:schemeClr val="tx1"/>
          </a:solidFill>
          <a:latin typeface="+mn-lt"/>
          <a:ea typeface="+mn-ea"/>
          <a:cs typeface="+mn-cs"/>
        </a:defRPr>
      </a:lvl8pPr>
      <a:lvl9pPr marL="3886200" indent="-228600" algn="l" rtl="0" eaLnBrk="1" fontAlgn="base" hangingPunct="1">
        <a:spcBef>
          <a:spcPct val="20000"/>
        </a:spcBef>
        <a:spcAft>
          <a:spcPct val="0"/>
        </a:spcAft>
        <a:buFont typeface="Arial" charset="0"/>
        <a:buChar char="~"/>
        <a:defRPr sz="16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8.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75" name="矩形 74"/>
          <p:cNvSpPr/>
          <p:nvPr/>
        </p:nvSpPr>
        <p:spPr bwMode="auto">
          <a:xfrm>
            <a:off x="0" y="0"/>
            <a:ext cx="9144000" cy="6858000"/>
          </a:xfrm>
          <a:prstGeom prst="rect">
            <a:avLst/>
          </a:prstGeom>
          <a:solidFill>
            <a:schemeClr val="bg1">
              <a:lumMod val="95000"/>
            </a:schemeClr>
          </a:solidFill>
          <a:ln>
            <a:noFill/>
          </a:ln>
          <a:effectLst/>
          <a:extLst>
            <a:ext uri="{91240B29-F687-4F45-9708-019B960494DF}">
              <a14:hiddenLine xmlns=""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a:buClr>
                <a:srgbClr val="CC9900"/>
              </a:buClr>
              <a:buFont typeface="Wingdings" pitchFamily="2" charset="2"/>
              <a:buChar char="n"/>
            </a:pPr>
            <a:endParaRPr lang="zh-CN" altLang="en-US" smtClean="0">
              <a:solidFill>
                <a:srgbClr val="000000"/>
              </a:solidFill>
              <a:latin typeface="Arial" charset="0"/>
              <a:ea typeface="宋体" charset="-122"/>
            </a:endParaRPr>
          </a:p>
        </p:txBody>
      </p:sp>
      <p:grpSp>
        <p:nvGrpSpPr>
          <p:cNvPr id="2" name="组合 13"/>
          <p:cNvGrpSpPr/>
          <p:nvPr/>
        </p:nvGrpSpPr>
        <p:grpSpPr>
          <a:xfrm>
            <a:off x="0" y="6783917"/>
            <a:ext cx="9144000" cy="74083"/>
            <a:chOff x="0" y="5087938"/>
            <a:chExt cx="9144000" cy="55562"/>
          </a:xfrm>
        </p:grpSpPr>
        <p:pic>
          <p:nvPicPr>
            <p:cNvPr id="13" name="Picture 2" descr="E:\01 日常工作\10 多媒体\PPT内部汇报用模板\红条.jpg"/>
            <p:cNvPicPr>
              <a:picLocks noChangeAspect="1" noChangeArrowheads="1"/>
            </p:cNvPicPr>
            <p:nvPr userDrawn="1"/>
          </p:nvPicPr>
          <p:blipFill>
            <a:blip r:embed="rId5" cstate="print"/>
            <a:srcRect r="5813"/>
            <a:stretch>
              <a:fillRect/>
            </a:stretch>
          </p:blipFill>
          <p:spPr bwMode="auto">
            <a:xfrm>
              <a:off x="0" y="5087938"/>
              <a:ext cx="8616950" cy="55562"/>
            </a:xfrm>
            <a:prstGeom prst="rect">
              <a:avLst/>
            </a:prstGeom>
            <a:noFill/>
          </p:spPr>
        </p:pic>
        <p:pic>
          <p:nvPicPr>
            <p:cNvPr id="86" name="Picture 2" descr="E:\01 日常工作\10 多媒体\PPT内部汇报用模板\红条.jpg"/>
            <p:cNvPicPr>
              <a:picLocks noChangeAspect="1" noChangeArrowheads="1"/>
            </p:cNvPicPr>
            <p:nvPr userDrawn="1"/>
          </p:nvPicPr>
          <p:blipFill>
            <a:blip r:embed="rId5" cstate="print"/>
            <a:srcRect r="5813"/>
            <a:stretch>
              <a:fillRect/>
            </a:stretch>
          </p:blipFill>
          <p:spPr bwMode="auto">
            <a:xfrm>
              <a:off x="527050" y="5087938"/>
              <a:ext cx="8616950" cy="55562"/>
            </a:xfrm>
            <a:prstGeom prst="rect">
              <a:avLst/>
            </a:prstGeom>
            <a:noFill/>
          </p:spPr>
        </p:pic>
      </p:grpSp>
      <p:pic>
        <p:nvPicPr>
          <p:cNvPr id="8" name="Picture 2" descr="C:\Users\z00124665\Desktop\Operational Guide for Background Panels of the Enterprise Business Group.WMF"/>
          <p:cNvPicPr>
            <a:picLocks noChangeAspect="1" noChangeArrowheads="1"/>
          </p:cNvPicPr>
          <p:nvPr/>
        </p:nvPicPr>
        <p:blipFill>
          <a:blip r:embed="rId6" cstate="print"/>
          <a:srcRect/>
          <a:stretch>
            <a:fillRect/>
          </a:stretch>
        </p:blipFill>
        <p:spPr bwMode="auto">
          <a:xfrm>
            <a:off x="6571622" y="231776"/>
            <a:ext cx="2238210" cy="135704"/>
          </a:xfrm>
          <a:prstGeom prst="rect">
            <a:avLst/>
          </a:prstGeom>
          <a:noFill/>
        </p:spPr>
      </p:pic>
      <p:pic>
        <p:nvPicPr>
          <p:cNvPr id="9" name="Picture 2" descr="C:\Users\z00124665\Desktop\HW LOGO(横版）.png"/>
          <p:cNvPicPr>
            <a:picLocks noChangeAspect="1" noChangeArrowheads="1"/>
          </p:cNvPicPr>
          <p:nvPr/>
        </p:nvPicPr>
        <p:blipFill>
          <a:blip r:embed="rId7" cstate="screen"/>
          <a:srcRect/>
          <a:stretch>
            <a:fillRect/>
          </a:stretch>
        </p:blipFill>
        <p:spPr bwMode="auto">
          <a:xfrm>
            <a:off x="7566415" y="6250583"/>
            <a:ext cx="1250151" cy="406032"/>
          </a:xfrm>
          <a:prstGeom prst="rect">
            <a:avLst/>
          </a:prstGeom>
          <a:noFill/>
        </p:spPr>
      </p:pic>
      <p:sp>
        <p:nvSpPr>
          <p:cNvPr id="12" name="Rectangle 5"/>
          <p:cNvSpPr>
            <a:spLocks noChangeArrowheads="1"/>
          </p:cNvSpPr>
          <p:nvPr/>
        </p:nvSpPr>
        <p:spPr bwMode="auto">
          <a:xfrm>
            <a:off x="3040535" y="6500765"/>
            <a:ext cx="272055" cy="261257"/>
          </a:xfrm>
          <a:prstGeom prst="rect">
            <a:avLst/>
          </a:prstGeom>
          <a:noFill/>
          <a:ln w="9525">
            <a:noFill/>
            <a:miter lim="800000"/>
            <a:headEnd/>
            <a:tailEnd/>
          </a:ln>
        </p:spPr>
        <p:txBody>
          <a:bodyPr lIns="0" tIns="0" rIns="0" bIns="0"/>
          <a:lstStyle/>
          <a:p>
            <a:pPr eaLnBrk="0" hangingPunct="0">
              <a:lnSpc>
                <a:spcPct val="85000"/>
              </a:lnSpc>
              <a:defRPr/>
            </a:pPr>
            <a:fld id="{F350CB96-EF0E-44F1-90D2-2D2DCEB1810F}" type="slidenum">
              <a:rPr lang="de-DE" altLang="zh-CN" sz="900" smtClean="0">
                <a:solidFill>
                  <a:srgbClr val="FFFFFF">
                    <a:lumMod val="65000"/>
                  </a:srgbClr>
                </a:solidFill>
                <a:latin typeface="FrutigerNext LT Medium"/>
                <a:ea typeface="华文细黑"/>
              </a:rPr>
              <a:pPr eaLnBrk="0" hangingPunct="0">
                <a:lnSpc>
                  <a:spcPct val="85000"/>
                </a:lnSpc>
                <a:defRPr/>
              </a:pPr>
              <a:t>‹#›</a:t>
            </a:fld>
            <a:endParaRPr lang="en-GB" altLang="zh-CN" sz="900" dirty="0">
              <a:solidFill>
                <a:srgbClr val="FFFFFF">
                  <a:lumMod val="65000"/>
                </a:srgbClr>
              </a:solidFill>
              <a:latin typeface="FrutigerNext LT Medium"/>
              <a:ea typeface="华文细黑"/>
            </a:endParaRPr>
          </a:p>
        </p:txBody>
      </p:sp>
      <p:pic>
        <p:nvPicPr>
          <p:cNvPr id="10" name="Picture 2" descr="C:\Users\z00124665\Desktop\图形1.wmf"/>
          <p:cNvPicPr>
            <a:picLocks noChangeAspect="1" noChangeArrowheads="1"/>
          </p:cNvPicPr>
          <p:nvPr/>
        </p:nvPicPr>
        <p:blipFill>
          <a:blip r:embed="rId8" cstate="print"/>
          <a:srcRect/>
          <a:stretch>
            <a:fillRect/>
          </a:stretch>
        </p:blipFill>
        <p:spPr bwMode="auto">
          <a:xfrm>
            <a:off x="322266" y="6482946"/>
            <a:ext cx="2655887" cy="161289"/>
          </a:xfrm>
          <a:prstGeom prst="rect">
            <a:avLst/>
          </a:prstGeom>
          <a:noFill/>
        </p:spPr>
      </p:pic>
    </p:spTree>
  </p:cSld>
  <p:clrMap bg1="lt1" tx1="dk1" bg2="lt2" tx2="dk2" accent1="accent1" accent2="accent2" accent3="accent3" accent4="accent4" accent5="accent5" accent6="accent6" hlink="hlink" folHlink="folHlink"/>
  <p:sldLayoutIdLst>
    <p:sldLayoutId id="2147483888" r:id="rId1"/>
    <p:sldLayoutId id="2147483889" r:id="rId2"/>
    <p:sldLayoutId id="2147483890" r:id="rId3"/>
  </p:sldLayoutIdLst>
  <p:transition advClick="0" advTm="8000">
    <p:fade thruBlk="1"/>
  </p:transition>
  <p:timing>
    <p:tnLst>
      <p:par>
        <p:cTn id="1" dur="indefinite" restart="never" nodeType="tmRoot"/>
      </p:par>
    </p:tnLst>
  </p:timing>
  <p:hf hdr="0" ftr="0" dt="0"/>
  <p:txStyles>
    <p:titleStyle>
      <a:lvl1pPr algn="l" rtl="0" eaLnBrk="1" fontAlgn="base" hangingPunct="1">
        <a:spcBef>
          <a:spcPct val="0"/>
        </a:spcBef>
        <a:spcAft>
          <a:spcPct val="0"/>
        </a:spcAft>
        <a:defRPr sz="3200" b="1">
          <a:solidFill>
            <a:srgbClr val="990000"/>
          </a:solidFill>
          <a:latin typeface="FrutigerNext LT Medium" pitchFamily="34" charset="0"/>
          <a:ea typeface="黑体" pitchFamily="49" charset="-122"/>
          <a:cs typeface="+mj-cs"/>
        </a:defRPr>
      </a:lvl1pPr>
      <a:lvl2pPr algn="l" rtl="0" eaLnBrk="1" fontAlgn="base" hangingPunct="1">
        <a:spcBef>
          <a:spcPct val="0"/>
        </a:spcBef>
        <a:spcAft>
          <a:spcPct val="0"/>
        </a:spcAft>
        <a:defRPr sz="2800" b="1">
          <a:solidFill>
            <a:srgbClr val="990000"/>
          </a:solidFill>
          <a:latin typeface="FrutigerNext LT Medium" pitchFamily="34" charset="0"/>
          <a:ea typeface="黑体" pitchFamily="49" charset="-122"/>
          <a:cs typeface="宋体" charset="-122"/>
        </a:defRPr>
      </a:lvl2pPr>
      <a:lvl3pPr algn="l" rtl="0" eaLnBrk="1" fontAlgn="base" hangingPunct="1">
        <a:spcBef>
          <a:spcPct val="0"/>
        </a:spcBef>
        <a:spcAft>
          <a:spcPct val="0"/>
        </a:spcAft>
        <a:defRPr sz="2800" b="1">
          <a:solidFill>
            <a:srgbClr val="990000"/>
          </a:solidFill>
          <a:latin typeface="FrutigerNext LT Medium" pitchFamily="34" charset="0"/>
          <a:ea typeface="黑体" pitchFamily="49" charset="-122"/>
          <a:cs typeface="宋体" charset="-122"/>
        </a:defRPr>
      </a:lvl3pPr>
      <a:lvl4pPr algn="l" rtl="0" eaLnBrk="1" fontAlgn="base" hangingPunct="1">
        <a:spcBef>
          <a:spcPct val="0"/>
        </a:spcBef>
        <a:spcAft>
          <a:spcPct val="0"/>
        </a:spcAft>
        <a:defRPr sz="2800" b="1">
          <a:solidFill>
            <a:srgbClr val="990000"/>
          </a:solidFill>
          <a:latin typeface="FrutigerNext LT Medium" pitchFamily="34" charset="0"/>
          <a:ea typeface="黑体" pitchFamily="49" charset="-122"/>
          <a:cs typeface="宋体" charset="-122"/>
        </a:defRPr>
      </a:lvl4pPr>
      <a:lvl5pPr algn="l" rtl="0" eaLnBrk="1" fontAlgn="base" hangingPunct="1">
        <a:spcBef>
          <a:spcPct val="0"/>
        </a:spcBef>
        <a:spcAft>
          <a:spcPct val="0"/>
        </a:spcAft>
        <a:defRPr sz="2800" b="1">
          <a:solidFill>
            <a:srgbClr val="990000"/>
          </a:solidFill>
          <a:latin typeface="FrutigerNext LT Medium" pitchFamily="34" charset="0"/>
          <a:ea typeface="黑体" pitchFamily="49" charset="-122"/>
          <a:cs typeface="宋体" charset="-122"/>
        </a:defRPr>
      </a:lvl5pPr>
      <a:lvl6pPr marL="457200"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宋体" charset="-122"/>
        </a:defRPr>
      </a:lvl6pPr>
      <a:lvl7pPr marL="914400"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宋体" charset="-122"/>
        </a:defRPr>
      </a:lvl7pPr>
      <a:lvl8pPr marL="1371600"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宋体" charset="-122"/>
        </a:defRPr>
      </a:lvl8pPr>
      <a:lvl9pPr marL="1828800"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宋体" charset="-122"/>
        </a:defRPr>
      </a:lvl9pPr>
    </p:titleStyle>
    <p:bodyStyle>
      <a:lvl1pPr marL="342900" indent="-342900" algn="l" rtl="0" eaLnBrk="1" fontAlgn="base" hangingPunct="1">
        <a:lnSpc>
          <a:spcPct val="140000"/>
        </a:lnSpc>
        <a:spcBef>
          <a:spcPct val="0"/>
        </a:spcBef>
        <a:spcAft>
          <a:spcPct val="0"/>
        </a:spcAft>
        <a:buClr>
          <a:srgbClr val="777777"/>
        </a:buClr>
        <a:buSzPct val="60000"/>
        <a:buFont typeface="Wingdings" pitchFamily="2" charset="2"/>
        <a:buChar char="l"/>
        <a:defRPr sz="2000" b="1">
          <a:solidFill>
            <a:schemeClr val="tx1"/>
          </a:solidFill>
          <a:latin typeface="FrutigerNext LT Regular" pitchFamily="34" charset="0"/>
          <a:ea typeface="黑体" pitchFamily="49" charset="-122"/>
          <a:cs typeface="+mn-cs"/>
        </a:defRPr>
      </a:lvl1pPr>
      <a:lvl2pPr marL="742950" indent="-285750" algn="l" rtl="0" eaLnBrk="1" fontAlgn="base" hangingPunct="1">
        <a:lnSpc>
          <a:spcPct val="140000"/>
        </a:lnSpc>
        <a:spcBef>
          <a:spcPct val="0"/>
        </a:spcBef>
        <a:spcAft>
          <a:spcPct val="0"/>
        </a:spcAft>
        <a:buSzPct val="50000"/>
        <a:buFont typeface="Wingdings" pitchFamily="2" charset="2"/>
        <a:buChar char="p"/>
        <a:defRPr>
          <a:solidFill>
            <a:schemeClr val="tx1"/>
          </a:solidFill>
          <a:latin typeface="+mn-lt"/>
          <a:ea typeface="+mn-ea"/>
          <a:cs typeface="+mn-cs"/>
        </a:defRPr>
      </a:lvl2pPr>
      <a:lvl3pPr marL="1143000" indent="-228600" algn="l" rtl="0" eaLnBrk="1" fontAlgn="base" hangingPunct="1">
        <a:lnSpc>
          <a:spcPct val="140000"/>
        </a:lnSpc>
        <a:spcBef>
          <a:spcPct val="0"/>
        </a:spcBef>
        <a:spcAft>
          <a:spcPct val="0"/>
        </a:spcAft>
        <a:buSzPct val="50000"/>
        <a:buFont typeface="Wingdings" pitchFamily="2" charset="2"/>
        <a:buChar char="n"/>
        <a:defRPr sz="1600">
          <a:solidFill>
            <a:schemeClr val="tx1"/>
          </a:solidFill>
          <a:latin typeface="FrutigerNext LT Regular" pitchFamily="34" charset="0"/>
          <a:ea typeface="+mn-ea"/>
          <a:cs typeface="+mn-cs"/>
        </a:defRPr>
      </a:lvl3pPr>
      <a:lvl4pPr marL="1600200" indent="-228600" algn="l" rtl="0" eaLnBrk="1" fontAlgn="base" hangingPunct="1">
        <a:lnSpc>
          <a:spcPct val="140000"/>
        </a:lnSpc>
        <a:spcBef>
          <a:spcPct val="0"/>
        </a:spcBef>
        <a:spcAft>
          <a:spcPct val="0"/>
        </a:spcAft>
        <a:buChar char="–"/>
        <a:defRPr sz="1400">
          <a:solidFill>
            <a:schemeClr val="tx1"/>
          </a:solidFill>
          <a:latin typeface="FrutigerNext LT Regular" pitchFamily="34" charset="0"/>
          <a:ea typeface="+mn-ea"/>
          <a:cs typeface="+mn-cs"/>
        </a:defRPr>
      </a:lvl4pPr>
      <a:lvl5pPr marL="2057400" indent="-228600" algn="l" rtl="0" eaLnBrk="1" fontAlgn="base" hangingPunct="1">
        <a:lnSpc>
          <a:spcPct val="140000"/>
        </a:lnSpc>
        <a:spcBef>
          <a:spcPct val="0"/>
        </a:spcBef>
        <a:spcAft>
          <a:spcPct val="0"/>
        </a:spcAft>
        <a:buFont typeface="Arial" pitchFamily="34" charset="0"/>
        <a:buChar char="~"/>
        <a:defRPr sz="1200">
          <a:solidFill>
            <a:schemeClr val="tx1"/>
          </a:solidFill>
          <a:latin typeface="FrutigerNext LT Regular" pitchFamily="34" charset="0"/>
          <a:ea typeface="+mn-ea"/>
          <a:cs typeface="+mn-cs"/>
        </a:defRPr>
      </a:lvl5pPr>
      <a:lvl6pPr marL="2514600" indent="-228600" algn="l" rtl="0" eaLnBrk="1" fontAlgn="base" hangingPunct="1">
        <a:spcBef>
          <a:spcPct val="20000"/>
        </a:spcBef>
        <a:spcAft>
          <a:spcPct val="0"/>
        </a:spcAft>
        <a:buFont typeface="Arial" charset="0"/>
        <a:buChar char="~"/>
        <a:defRPr sz="1600">
          <a:solidFill>
            <a:schemeClr val="tx1"/>
          </a:solidFill>
          <a:latin typeface="+mn-lt"/>
          <a:ea typeface="+mn-ea"/>
          <a:cs typeface="+mn-cs"/>
        </a:defRPr>
      </a:lvl6pPr>
      <a:lvl7pPr marL="2971800" indent="-228600" algn="l" rtl="0" eaLnBrk="1" fontAlgn="base" hangingPunct="1">
        <a:spcBef>
          <a:spcPct val="20000"/>
        </a:spcBef>
        <a:spcAft>
          <a:spcPct val="0"/>
        </a:spcAft>
        <a:buFont typeface="Arial" charset="0"/>
        <a:buChar char="~"/>
        <a:defRPr sz="1600">
          <a:solidFill>
            <a:schemeClr val="tx1"/>
          </a:solidFill>
          <a:latin typeface="+mn-lt"/>
          <a:ea typeface="+mn-ea"/>
          <a:cs typeface="+mn-cs"/>
        </a:defRPr>
      </a:lvl7pPr>
      <a:lvl8pPr marL="3429000" indent="-228600" algn="l" rtl="0" eaLnBrk="1" fontAlgn="base" hangingPunct="1">
        <a:spcBef>
          <a:spcPct val="20000"/>
        </a:spcBef>
        <a:spcAft>
          <a:spcPct val="0"/>
        </a:spcAft>
        <a:buFont typeface="Arial" charset="0"/>
        <a:buChar char="~"/>
        <a:defRPr sz="1600">
          <a:solidFill>
            <a:schemeClr val="tx1"/>
          </a:solidFill>
          <a:latin typeface="+mn-lt"/>
          <a:ea typeface="+mn-ea"/>
          <a:cs typeface="+mn-cs"/>
        </a:defRPr>
      </a:lvl8pPr>
      <a:lvl9pPr marL="3886200" indent="-228600" algn="l" rtl="0" eaLnBrk="1" fontAlgn="base" hangingPunct="1">
        <a:spcBef>
          <a:spcPct val="20000"/>
        </a:spcBef>
        <a:spcAft>
          <a:spcPct val="0"/>
        </a:spcAft>
        <a:buFont typeface="Arial" charset="0"/>
        <a:buChar char="~"/>
        <a:defRPr sz="16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9.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75" name="矩形 74"/>
          <p:cNvSpPr/>
          <p:nvPr/>
        </p:nvSpPr>
        <p:spPr bwMode="auto">
          <a:xfrm>
            <a:off x="0" y="0"/>
            <a:ext cx="9144000" cy="6858000"/>
          </a:xfrm>
          <a:prstGeom prst="rect">
            <a:avLst/>
          </a:prstGeom>
          <a:solidFill>
            <a:schemeClr val="bg1">
              <a:lumMod val="95000"/>
            </a:schemeClr>
          </a:solidFill>
          <a:ln>
            <a:noFill/>
          </a:ln>
          <a:effectLst/>
          <a:extLst>
            <a:ext uri="{91240B29-F687-4F45-9708-019B960494DF}">
              <a14:hiddenLine xmlns=""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a:buClr>
                <a:srgbClr val="CC9900"/>
              </a:buClr>
              <a:buFont typeface="Wingdings" pitchFamily="2" charset="2"/>
              <a:buChar char="n"/>
            </a:pPr>
            <a:endParaRPr lang="zh-CN" altLang="en-US" smtClean="0">
              <a:solidFill>
                <a:srgbClr val="000000"/>
              </a:solidFill>
              <a:latin typeface="Arial" charset="0"/>
              <a:ea typeface="宋体" charset="-122"/>
            </a:endParaRPr>
          </a:p>
        </p:txBody>
      </p:sp>
      <p:grpSp>
        <p:nvGrpSpPr>
          <p:cNvPr id="2" name="组合 13"/>
          <p:cNvGrpSpPr/>
          <p:nvPr/>
        </p:nvGrpSpPr>
        <p:grpSpPr>
          <a:xfrm>
            <a:off x="0" y="6783917"/>
            <a:ext cx="9144000" cy="74083"/>
            <a:chOff x="0" y="5087938"/>
            <a:chExt cx="9144000" cy="55562"/>
          </a:xfrm>
        </p:grpSpPr>
        <p:pic>
          <p:nvPicPr>
            <p:cNvPr id="13" name="Picture 2" descr="E:\01 日常工作\10 多媒体\PPT内部汇报用模板\红条.jpg"/>
            <p:cNvPicPr>
              <a:picLocks noChangeAspect="1" noChangeArrowheads="1"/>
            </p:cNvPicPr>
            <p:nvPr userDrawn="1"/>
          </p:nvPicPr>
          <p:blipFill>
            <a:blip r:embed="rId5" cstate="print"/>
            <a:srcRect r="5813"/>
            <a:stretch>
              <a:fillRect/>
            </a:stretch>
          </p:blipFill>
          <p:spPr bwMode="auto">
            <a:xfrm>
              <a:off x="0" y="5087938"/>
              <a:ext cx="8616950" cy="55562"/>
            </a:xfrm>
            <a:prstGeom prst="rect">
              <a:avLst/>
            </a:prstGeom>
            <a:noFill/>
          </p:spPr>
        </p:pic>
        <p:pic>
          <p:nvPicPr>
            <p:cNvPr id="86" name="Picture 2" descr="E:\01 日常工作\10 多媒体\PPT内部汇报用模板\红条.jpg"/>
            <p:cNvPicPr>
              <a:picLocks noChangeAspect="1" noChangeArrowheads="1"/>
            </p:cNvPicPr>
            <p:nvPr userDrawn="1"/>
          </p:nvPicPr>
          <p:blipFill>
            <a:blip r:embed="rId5" cstate="print"/>
            <a:srcRect r="5813"/>
            <a:stretch>
              <a:fillRect/>
            </a:stretch>
          </p:blipFill>
          <p:spPr bwMode="auto">
            <a:xfrm>
              <a:off x="527050" y="5087938"/>
              <a:ext cx="8616950" cy="55562"/>
            </a:xfrm>
            <a:prstGeom prst="rect">
              <a:avLst/>
            </a:prstGeom>
            <a:noFill/>
          </p:spPr>
        </p:pic>
      </p:grpSp>
      <p:pic>
        <p:nvPicPr>
          <p:cNvPr id="8" name="Picture 2" descr="C:\Users\z00124665\Desktop\Operational Guide for Background Panels of the Enterprise Business Group.WMF"/>
          <p:cNvPicPr>
            <a:picLocks noChangeAspect="1" noChangeArrowheads="1"/>
          </p:cNvPicPr>
          <p:nvPr/>
        </p:nvPicPr>
        <p:blipFill>
          <a:blip r:embed="rId6" cstate="print"/>
          <a:srcRect/>
          <a:stretch>
            <a:fillRect/>
          </a:stretch>
        </p:blipFill>
        <p:spPr bwMode="auto">
          <a:xfrm>
            <a:off x="6571622" y="231776"/>
            <a:ext cx="2238210" cy="135704"/>
          </a:xfrm>
          <a:prstGeom prst="rect">
            <a:avLst/>
          </a:prstGeom>
          <a:noFill/>
        </p:spPr>
      </p:pic>
      <p:pic>
        <p:nvPicPr>
          <p:cNvPr id="9" name="Picture 2" descr="C:\Users\z00124665\Desktop\HW LOGO(横版）.png"/>
          <p:cNvPicPr>
            <a:picLocks noChangeAspect="1" noChangeArrowheads="1"/>
          </p:cNvPicPr>
          <p:nvPr/>
        </p:nvPicPr>
        <p:blipFill>
          <a:blip r:embed="rId7" cstate="screen"/>
          <a:srcRect/>
          <a:stretch>
            <a:fillRect/>
          </a:stretch>
        </p:blipFill>
        <p:spPr bwMode="auto">
          <a:xfrm>
            <a:off x="7566415" y="6250583"/>
            <a:ext cx="1250151" cy="406032"/>
          </a:xfrm>
          <a:prstGeom prst="rect">
            <a:avLst/>
          </a:prstGeom>
          <a:noFill/>
        </p:spPr>
      </p:pic>
      <p:sp>
        <p:nvSpPr>
          <p:cNvPr id="12" name="Rectangle 5"/>
          <p:cNvSpPr>
            <a:spLocks noChangeArrowheads="1"/>
          </p:cNvSpPr>
          <p:nvPr/>
        </p:nvSpPr>
        <p:spPr bwMode="auto">
          <a:xfrm>
            <a:off x="3040535" y="6500765"/>
            <a:ext cx="272055" cy="261257"/>
          </a:xfrm>
          <a:prstGeom prst="rect">
            <a:avLst/>
          </a:prstGeom>
          <a:noFill/>
          <a:ln w="9525">
            <a:noFill/>
            <a:miter lim="800000"/>
            <a:headEnd/>
            <a:tailEnd/>
          </a:ln>
        </p:spPr>
        <p:txBody>
          <a:bodyPr lIns="0" tIns="0" rIns="0" bIns="0"/>
          <a:lstStyle/>
          <a:p>
            <a:pPr eaLnBrk="0" hangingPunct="0">
              <a:lnSpc>
                <a:spcPct val="85000"/>
              </a:lnSpc>
              <a:defRPr/>
            </a:pPr>
            <a:fld id="{F350CB96-EF0E-44F1-90D2-2D2DCEB1810F}" type="slidenum">
              <a:rPr lang="de-DE" altLang="zh-CN" sz="900" smtClean="0">
                <a:solidFill>
                  <a:srgbClr val="FFFFFF">
                    <a:lumMod val="65000"/>
                  </a:srgbClr>
                </a:solidFill>
                <a:latin typeface="FrutigerNext LT Medium"/>
                <a:ea typeface="华文细黑"/>
              </a:rPr>
              <a:pPr eaLnBrk="0" hangingPunct="0">
                <a:lnSpc>
                  <a:spcPct val="85000"/>
                </a:lnSpc>
                <a:defRPr/>
              </a:pPr>
              <a:t>‹#›</a:t>
            </a:fld>
            <a:endParaRPr lang="en-GB" altLang="zh-CN" sz="900" dirty="0">
              <a:solidFill>
                <a:srgbClr val="FFFFFF">
                  <a:lumMod val="65000"/>
                </a:srgbClr>
              </a:solidFill>
              <a:latin typeface="FrutigerNext LT Medium"/>
              <a:ea typeface="华文细黑"/>
            </a:endParaRPr>
          </a:p>
        </p:txBody>
      </p:sp>
      <p:pic>
        <p:nvPicPr>
          <p:cNvPr id="10" name="Picture 2" descr="C:\Users\z00124665\Desktop\图形1.wmf"/>
          <p:cNvPicPr>
            <a:picLocks noChangeAspect="1" noChangeArrowheads="1"/>
          </p:cNvPicPr>
          <p:nvPr/>
        </p:nvPicPr>
        <p:blipFill>
          <a:blip r:embed="rId8" cstate="print"/>
          <a:srcRect/>
          <a:stretch>
            <a:fillRect/>
          </a:stretch>
        </p:blipFill>
        <p:spPr bwMode="auto">
          <a:xfrm>
            <a:off x="322266" y="6482946"/>
            <a:ext cx="2655887" cy="161289"/>
          </a:xfrm>
          <a:prstGeom prst="rect">
            <a:avLst/>
          </a:prstGeom>
          <a:noFill/>
        </p:spPr>
      </p:pic>
    </p:spTree>
  </p:cSld>
  <p:clrMap bg1="lt1" tx1="dk1" bg2="lt2" tx2="dk2" accent1="accent1" accent2="accent2" accent3="accent3" accent4="accent4" accent5="accent5" accent6="accent6" hlink="hlink" folHlink="folHlink"/>
  <p:sldLayoutIdLst>
    <p:sldLayoutId id="2147483892" r:id="rId1"/>
    <p:sldLayoutId id="2147483893" r:id="rId2"/>
    <p:sldLayoutId id="2147483894" r:id="rId3"/>
  </p:sldLayoutIdLst>
  <p:transition advClick="0" advTm="8000">
    <p:fade thruBlk="1"/>
  </p:transition>
  <p:timing>
    <p:tnLst>
      <p:par>
        <p:cTn id="1" dur="indefinite" restart="never" nodeType="tmRoot"/>
      </p:par>
    </p:tnLst>
  </p:timing>
  <p:hf hdr="0" ftr="0" dt="0"/>
  <p:txStyles>
    <p:titleStyle>
      <a:lvl1pPr algn="l" rtl="0" eaLnBrk="1" fontAlgn="base" hangingPunct="1">
        <a:spcBef>
          <a:spcPct val="0"/>
        </a:spcBef>
        <a:spcAft>
          <a:spcPct val="0"/>
        </a:spcAft>
        <a:defRPr sz="3200" b="1">
          <a:solidFill>
            <a:srgbClr val="990000"/>
          </a:solidFill>
          <a:latin typeface="FrutigerNext LT Medium" pitchFamily="34" charset="0"/>
          <a:ea typeface="黑体" pitchFamily="49" charset="-122"/>
          <a:cs typeface="+mj-cs"/>
        </a:defRPr>
      </a:lvl1pPr>
      <a:lvl2pPr algn="l" rtl="0" eaLnBrk="1" fontAlgn="base" hangingPunct="1">
        <a:spcBef>
          <a:spcPct val="0"/>
        </a:spcBef>
        <a:spcAft>
          <a:spcPct val="0"/>
        </a:spcAft>
        <a:defRPr sz="2800" b="1">
          <a:solidFill>
            <a:srgbClr val="990000"/>
          </a:solidFill>
          <a:latin typeface="FrutigerNext LT Medium" pitchFamily="34" charset="0"/>
          <a:ea typeface="黑体" pitchFamily="49" charset="-122"/>
          <a:cs typeface="宋体" charset="-122"/>
        </a:defRPr>
      </a:lvl2pPr>
      <a:lvl3pPr algn="l" rtl="0" eaLnBrk="1" fontAlgn="base" hangingPunct="1">
        <a:spcBef>
          <a:spcPct val="0"/>
        </a:spcBef>
        <a:spcAft>
          <a:spcPct val="0"/>
        </a:spcAft>
        <a:defRPr sz="2800" b="1">
          <a:solidFill>
            <a:srgbClr val="990000"/>
          </a:solidFill>
          <a:latin typeface="FrutigerNext LT Medium" pitchFamily="34" charset="0"/>
          <a:ea typeface="黑体" pitchFamily="49" charset="-122"/>
          <a:cs typeface="宋体" charset="-122"/>
        </a:defRPr>
      </a:lvl3pPr>
      <a:lvl4pPr algn="l" rtl="0" eaLnBrk="1" fontAlgn="base" hangingPunct="1">
        <a:spcBef>
          <a:spcPct val="0"/>
        </a:spcBef>
        <a:spcAft>
          <a:spcPct val="0"/>
        </a:spcAft>
        <a:defRPr sz="2800" b="1">
          <a:solidFill>
            <a:srgbClr val="990000"/>
          </a:solidFill>
          <a:latin typeface="FrutigerNext LT Medium" pitchFamily="34" charset="0"/>
          <a:ea typeface="黑体" pitchFamily="49" charset="-122"/>
          <a:cs typeface="宋体" charset="-122"/>
        </a:defRPr>
      </a:lvl4pPr>
      <a:lvl5pPr algn="l" rtl="0" eaLnBrk="1" fontAlgn="base" hangingPunct="1">
        <a:spcBef>
          <a:spcPct val="0"/>
        </a:spcBef>
        <a:spcAft>
          <a:spcPct val="0"/>
        </a:spcAft>
        <a:defRPr sz="2800" b="1">
          <a:solidFill>
            <a:srgbClr val="990000"/>
          </a:solidFill>
          <a:latin typeface="FrutigerNext LT Medium" pitchFamily="34" charset="0"/>
          <a:ea typeface="黑体" pitchFamily="49" charset="-122"/>
          <a:cs typeface="宋体" charset="-122"/>
        </a:defRPr>
      </a:lvl5pPr>
      <a:lvl6pPr marL="457200"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宋体" charset="-122"/>
        </a:defRPr>
      </a:lvl6pPr>
      <a:lvl7pPr marL="914400"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宋体" charset="-122"/>
        </a:defRPr>
      </a:lvl7pPr>
      <a:lvl8pPr marL="1371600"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宋体" charset="-122"/>
        </a:defRPr>
      </a:lvl8pPr>
      <a:lvl9pPr marL="1828800"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宋体" charset="-122"/>
        </a:defRPr>
      </a:lvl9pPr>
    </p:titleStyle>
    <p:bodyStyle>
      <a:lvl1pPr marL="342900" indent="-342900" algn="l" rtl="0" eaLnBrk="1" fontAlgn="base" hangingPunct="1">
        <a:lnSpc>
          <a:spcPct val="140000"/>
        </a:lnSpc>
        <a:spcBef>
          <a:spcPct val="0"/>
        </a:spcBef>
        <a:spcAft>
          <a:spcPct val="0"/>
        </a:spcAft>
        <a:buClr>
          <a:srgbClr val="777777"/>
        </a:buClr>
        <a:buSzPct val="60000"/>
        <a:buFont typeface="Wingdings" pitchFamily="2" charset="2"/>
        <a:buChar char="l"/>
        <a:defRPr sz="2000" b="1">
          <a:solidFill>
            <a:schemeClr val="tx1"/>
          </a:solidFill>
          <a:latin typeface="FrutigerNext LT Regular" pitchFamily="34" charset="0"/>
          <a:ea typeface="黑体" pitchFamily="49" charset="-122"/>
          <a:cs typeface="+mn-cs"/>
        </a:defRPr>
      </a:lvl1pPr>
      <a:lvl2pPr marL="742950" indent="-285750" algn="l" rtl="0" eaLnBrk="1" fontAlgn="base" hangingPunct="1">
        <a:lnSpc>
          <a:spcPct val="140000"/>
        </a:lnSpc>
        <a:spcBef>
          <a:spcPct val="0"/>
        </a:spcBef>
        <a:spcAft>
          <a:spcPct val="0"/>
        </a:spcAft>
        <a:buSzPct val="50000"/>
        <a:buFont typeface="Wingdings" pitchFamily="2" charset="2"/>
        <a:buChar char="p"/>
        <a:defRPr>
          <a:solidFill>
            <a:schemeClr val="tx1"/>
          </a:solidFill>
          <a:latin typeface="+mn-lt"/>
          <a:ea typeface="+mn-ea"/>
          <a:cs typeface="+mn-cs"/>
        </a:defRPr>
      </a:lvl2pPr>
      <a:lvl3pPr marL="1143000" indent="-228600" algn="l" rtl="0" eaLnBrk="1" fontAlgn="base" hangingPunct="1">
        <a:lnSpc>
          <a:spcPct val="140000"/>
        </a:lnSpc>
        <a:spcBef>
          <a:spcPct val="0"/>
        </a:spcBef>
        <a:spcAft>
          <a:spcPct val="0"/>
        </a:spcAft>
        <a:buSzPct val="50000"/>
        <a:buFont typeface="Wingdings" pitchFamily="2" charset="2"/>
        <a:buChar char="n"/>
        <a:defRPr sz="1600">
          <a:solidFill>
            <a:schemeClr val="tx1"/>
          </a:solidFill>
          <a:latin typeface="FrutigerNext LT Regular" pitchFamily="34" charset="0"/>
          <a:ea typeface="+mn-ea"/>
          <a:cs typeface="+mn-cs"/>
        </a:defRPr>
      </a:lvl3pPr>
      <a:lvl4pPr marL="1600200" indent="-228600" algn="l" rtl="0" eaLnBrk="1" fontAlgn="base" hangingPunct="1">
        <a:lnSpc>
          <a:spcPct val="140000"/>
        </a:lnSpc>
        <a:spcBef>
          <a:spcPct val="0"/>
        </a:spcBef>
        <a:spcAft>
          <a:spcPct val="0"/>
        </a:spcAft>
        <a:buChar char="–"/>
        <a:defRPr sz="1400">
          <a:solidFill>
            <a:schemeClr val="tx1"/>
          </a:solidFill>
          <a:latin typeface="FrutigerNext LT Regular" pitchFamily="34" charset="0"/>
          <a:ea typeface="+mn-ea"/>
          <a:cs typeface="+mn-cs"/>
        </a:defRPr>
      </a:lvl4pPr>
      <a:lvl5pPr marL="2057400" indent="-228600" algn="l" rtl="0" eaLnBrk="1" fontAlgn="base" hangingPunct="1">
        <a:lnSpc>
          <a:spcPct val="140000"/>
        </a:lnSpc>
        <a:spcBef>
          <a:spcPct val="0"/>
        </a:spcBef>
        <a:spcAft>
          <a:spcPct val="0"/>
        </a:spcAft>
        <a:buFont typeface="Arial" pitchFamily="34" charset="0"/>
        <a:buChar char="~"/>
        <a:defRPr sz="1200">
          <a:solidFill>
            <a:schemeClr val="tx1"/>
          </a:solidFill>
          <a:latin typeface="FrutigerNext LT Regular" pitchFamily="34" charset="0"/>
          <a:ea typeface="+mn-ea"/>
          <a:cs typeface="+mn-cs"/>
        </a:defRPr>
      </a:lvl5pPr>
      <a:lvl6pPr marL="2514600" indent="-228600" algn="l" rtl="0" eaLnBrk="1" fontAlgn="base" hangingPunct="1">
        <a:spcBef>
          <a:spcPct val="20000"/>
        </a:spcBef>
        <a:spcAft>
          <a:spcPct val="0"/>
        </a:spcAft>
        <a:buFont typeface="Arial" charset="0"/>
        <a:buChar char="~"/>
        <a:defRPr sz="1600">
          <a:solidFill>
            <a:schemeClr val="tx1"/>
          </a:solidFill>
          <a:latin typeface="+mn-lt"/>
          <a:ea typeface="+mn-ea"/>
          <a:cs typeface="+mn-cs"/>
        </a:defRPr>
      </a:lvl6pPr>
      <a:lvl7pPr marL="2971800" indent="-228600" algn="l" rtl="0" eaLnBrk="1" fontAlgn="base" hangingPunct="1">
        <a:spcBef>
          <a:spcPct val="20000"/>
        </a:spcBef>
        <a:spcAft>
          <a:spcPct val="0"/>
        </a:spcAft>
        <a:buFont typeface="Arial" charset="0"/>
        <a:buChar char="~"/>
        <a:defRPr sz="1600">
          <a:solidFill>
            <a:schemeClr val="tx1"/>
          </a:solidFill>
          <a:latin typeface="+mn-lt"/>
          <a:ea typeface="+mn-ea"/>
          <a:cs typeface="+mn-cs"/>
        </a:defRPr>
      </a:lvl7pPr>
      <a:lvl8pPr marL="3429000" indent="-228600" algn="l" rtl="0" eaLnBrk="1" fontAlgn="base" hangingPunct="1">
        <a:spcBef>
          <a:spcPct val="20000"/>
        </a:spcBef>
        <a:spcAft>
          <a:spcPct val="0"/>
        </a:spcAft>
        <a:buFont typeface="Arial" charset="0"/>
        <a:buChar char="~"/>
        <a:defRPr sz="1600">
          <a:solidFill>
            <a:schemeClr val="tx1"/>
          </a:solidFill>
          <a:latin typeface="+mn-lt"/>
          <a:ea typeface="+mn-ea"/>
          <a:cs typeface="+mn-cs"/>
        </a:defRPr>
      </a:lvl8pPr>
      <a:lvl9pPr marL="3886200" indent="-228600" algn="l" rtl="0" eaLnBrk="1" fontAlgn="base" hangingPunct="1">
        <a:spcBef>
          <a:spcPct val="20000"/>
        </a:spcBef>
        <a:spcAft>
          <a:spcPct val="0"/>
        </a:spcAft>
        <a:buFont typeface="Arial" charset="0"/>
        <a:buChar char="~"/>
        <a:defRPr sz="16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75" name="矩形 74"/>
          <p:cNvSpPr/>
          <p:nvPr/>
        </p:nvSpPr>
        <p:spPr bwMode="auto">
          <a:xfrm>
            <a:off x="0" y="0"/>
            <a:ext cx="9144000" cy="6858000"/>
          </a:xfrm>
          <a:prstGeom prst="rect">
            <a:avLst/>
          </a:prstGeom>
          <a:solidFill>
            <a:schemeClr val="bg1">
              <a:lumMod val="95000"/>
            </a:schemeClr>
          </a:solidFill>
          <a:ln>
            <a:noFill/>
          </a:ln>
          <a:effectLst/>
          <a:extLst>
            <a:ext uri="{91240B29-F687-4F45-9708-019B960494DF}">
              <a14:hiddenLine xmlns=""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a:buClr>
                <a:srgbClr val="CC9900"/>
              </a:buClr>
              <a:buFont typeface="Wingdings" pitchFamily="2" charset="2"/>
              <a:buChar char="n"/>
            </a:pPr>
            <a:endParaRPr lang="zh-CN" altLang="en-US" smtClean="0">
              <a:solidFill>
                <a:srgbClr val="000000"/>
              </a:solidFill>
              <a:latin typeface="Arial" charset="0"/>
              <a:ea typeface="宋体" charset="-122"/>
            </a:endParaRPr>
          </a:p>
        </p:txBody>
      </p:sp>
      <p:grpSp>
        <p:nvGrpSpPr>
          <p:cNvPr id="2" name="组合 13"/>
          <p:cNvGrpSpPr/>
          <p:nvPr/>
        </p:nvGrpSpPr>
        <p:grpSpPr>
          <a:xfrm>
            <a:off x="0" y="6783917"/>
            <a:ext cx="9144000" cy="74083"/>
            <a:chOff x="0" y="5087938"/>
            <a:chExt cx="9144000" cy="55562"/>
          </a:xfrm>
        </p:grpSpPr>
        <p:pic>
          <p:nvPicPr>
            <p:cNvPr id="13" name="Picture 2" descr="E:\01 日常工作\10 多媒体\PPT内部汇报用模板\红条.jpg"/>
            <p:cNvPicPr>
              <a:picLocks noChangeAspect="1" noChangeArrowheads="1"/>
            </p:cNvPicPr>
            <p:nvPr userDrawn="1"/>
          </p:nvPicPr>
          <p:blipFill>
            <a:blip r:embed="rId6" cstate="print"/>
            <a:srcRect r="5813"/>
            <a:stretch>
              <a:fillRect/>
            </a:stretch>
          </p:blipFill>
          <p:spPr bwMode="auto">
            <a:xfrm>
              <a:off x="0" y="5087938"/>
              <a:ext cx="8616950" cy="55562"/>
            </a:xfrm>
            <a:prstGeom prst="rect">
              <a:avLst/>
            </a:prstGeom>
            <a:noFill/>
          </p:spPr>
        </p:pic>
        <p:pic>
          <p:nvPicPr>
            <p:cNvPr id="86" name="Picture 2" descr="E:\01 日常工作\10 多媒体\PPT内部汇报用模板\红条.jpg"/>
            <p:cNvPicPr>
              <a:picLocks noChangeAspect="1" noChangeArrowheads="1"/>
            </p:cNvPicPr>
            <p:nvPr userDrawn="1"/>
          </p:nvPicPr>
          <p:blipFill>
            <a:blip r:embed="rId6" cstate="print"/>
            <a:srcRect r="5813"/>
            <a:stretch>
              <a:fillRect/>
            </a:stretch>
          </p:blipFill>
          <p:spPr bwMode="auto">
            <a:xfrm>
              <a:off x="527050" y="5087938"/>
              <a:ext cx="8616950" cy="55562"/>
            </a:xfrm>
            <a:prstGeom prst="rect">
              <a:avLst/>
            </a:prstGeom>
            <a:noFill/>
          </p:spPr>
        </p:pic>
      </p:grpSp>
      <p:pic>
        <p:nvPicPr>
          <p:cNvPr id="9" name="Picture 2" descr="C:\Users\z00124665\Desktop\HW LOGO(横版）.png"/>
          <p:cNvPicPr>
            <a:picLocks noChangeAspect="1" noChangeArrowheads="1"/>
          </p:cNvPicPr>
          <p:nvPr/>
        </p:nvPicPr>
        <p:blipFill>
          <a:blip r:embed="rId7" cstate="screen"/>
          <a:srcRect/>
          <a:stretch>
            <a:fillRect/>
          </a:stretch>
        </p:blipFill>
        <p:spPr bwMode="auto">
          <a:xfrm>
            <a:off x="7566415" y="6250583"/>
            <a:ext cx="1250151" cy="406032"/>
          </a:xfrm>
          <a:prstGeom prst="rect">
            <a:avLst/>
          </a:prstGeom>
          <a:noFill/>
        </p:spPr>
      </p:pic>
      <p:sp>
        <p:nvSpPr>
          <p:cNvPr id="12" name="Rectangle 5"/>
          <p:cNvSpPr>
            <a:spLocks noChangeArrowheads="1"/>
          </p:cNvSpPr>
          <p:nvPr/>
        </p:nvSpPr>
        <p:spPr bwMode="auto">
          <a:xfrm>
            <a:off x="3040535" y="6500765"/>
            <a:ext cx="272055" cy="261257"/>
          </a:xfrm>
          <a:prstGeom prst="rect">
            <a:avLst/>
          </a:prstGeom>
          <a:noFill/>
          <a:ln w="9525">
            <a:noFill/>
            <a:miter lim="800000"/>
            <a:headEnd/>
            <a:tailEnd/>
          </a:ln>
        </p:spPr>
        <p:txBody>
          <a:bodyPr lIns="0" tIns="0" rIns="0" bIns="0"/>
          <a:lstStyle/>
          <a:p>
            <a:pPr eaLnBrk="0" hangingPunct="0">
              <a:lnSpc>
                <a:spcPct val="85000"/>
              </a:lnSpc>
              <a:defRPr/>
            </a:pPr>
            <a:fld id="{F350CB96-EF0E-44F1-90D2-2D2DCEB1810F}" type="slidenum">
              <a:rPr lang="de-DE" altLang="zh-CN" sz="900" smtClean="0">
                <a:solidFill>
                  <a:srgbClr val="FFFFFF">
                    <a:lumMod val="65000"/>
                  </a:srgbClr>
                </a:solidFill>
                <a:latin typeface="FrutigerNext LT Medium"/>
                <a:ea typeface="华文细黑"/>
              </a:rPr>
              <a:pPr eaLnBrk="0" hangingPunct="0">
                <a:lnSpc>
                  <a:spcPct val="85000"/>
                </a:lnSpc>
                <a:defRPr/>
              </a:pPr>
              <a:t>‹#›</a:t>
            </a:fld>
            <a:endParaRPr lang="en-GB" altLang="zh-CN" sz="900" dirty="0">
              <a:solidFill>
                <a:srgbClr val="FFFFFF">
                  <a:lumMod val="65000"/>
                </a:srgbClr>
              </a:solidFill>
              <a:latin typeface="FrutigerNext LT Medium"/>
              <a:ea typeface="华文细黑"/>
            </a:endParaRPr>
          </a:p>
        </p:txBody>
      </p:sp>
      <p:pic>
        <p:nvPicPr>
          <p:cNvPr id="10" name="Picture 2" descr="C:\Users\z00124665\Desktop\图形1.wmf"/>
          <p:cNvPicPr>
            <a:picLocks noChangeAspect="1" noChangeArrowheads="1"/>
          </p:cNvPicPr>
          <p:nvPr/>
        </p:nvPicPr>
        <p:blipFill>
          <a:blip r:embed="rId8" cstate="print"/>
          <a:srcRect/>
          <a:stretch>
            <a:fillRect/>
          </a:stretch>
        </p:blipFill>
        <p:spPr bwMode="auto">
          <a:xfrm>
            <a:off x="322266" y="6482946"/>
            <a:ext cx="2655887" cy="161289"/>
          </a:xfrm>
          <a:prstGeom prst="rect">
            <a:avLst/>
          </a:prstGeom>
          <a:noFill/>
        </p:spPr>
      </p:pic>
      <p:pic>
        <p:nvPicPr>
          <p:cNvPr id="11" name="Picture 2" descr="C:\Users\z00124665\Desktop\A BETTER WAY SOLUTIONS.wmf"/>
          <p:cNvPicPr>
            <a:picLocks noChangeAspect="1" noChangeArrowheads="1"/>
          </p:cNvPicPr>
          <p:nvPr/>
        </p:nvPicPr>
        <p:blipFill>
          <a:blip r:embed="rId9" cstate="print"/>
          <a:srcRect/>
          <a:stretch>
            <a:fillRect/>
          </a:stretch>
        </p:blipFill>
        <p:spPr bwMode="auto">
          <a:xfrm>
            <a:off x="5567363" y="236293"/>
            <a:ext cx="3270250" cy="121424"/>
          </a:xfrm>
          <a:prstGeom prst="rect">
            <a:avLst/>
          </a:prstGeom>
          <a:noFill/>
        </p:spPr>
      </p:pic>
    </p:spTree>
  </p:cSld>
  <p:clrMap bg1="lt1" tx1="dk1" bg2="lt2" tx2="dk2" accent1="accent1" accent2="accent2" accent3="accent3" accent4="accent4" accent5="accent5" accent6="accent6" hlink="hlink" folHlink="folHlink"/>
  <p:sldLayoutIdLst>
    <p:sldLayoutId id="2147483679" r:id="rId1"/>
    <p:sldLayoutId id="2147483680" r:id="rId2"/>
    <p:sldLayoutId id="2147483681" r:id="rId3"/>
    <p:sldLayoutId id="2147483682" r:id="rId4"/>
  </p:sldLayoutIdLst>
  <p:transition advClick="0" advTm="8000">
    <p:fade thruBlk="1"/>
  </p:transition>
  <p:timing>
    <p:tnLst>
      <p:par>
        <p:cTn id="1" dur="indefinite" restart="never" nodeType="tmRoot"/>
      </p:par>
    </p:tnLst>
  </p:timing>
  <p:hf hdr="0" ftr="0" dt="0"/>
  <p:txStyles>
    <p:titleStyle>
      <a:lvl1pPr algn="l" rtl="0" eaLnBrk="1" fontAlgn="base" hangingPunct="1">
        <a:spcBef>
          <a:spcPct val="0"/>
        </a:spcBef>
        <a:spcAft>
          <a:spcPct val="0"/>
        </a:spcAft>
        <a:defRPr sz="3200" b="1">
          <a:solidFill>
            <a:srgbClr val="990000"/>
          </a:solidFill>
          <a:latin typeface="FrutigerNext LT Medium" pitchFamily="34" charset="0"/>
          <a:ea typeface="黑体" pitchFamily="49" charset="-122"/>
          <a:cs typeface="+mj-cs"/>
        </a:defRPr>
      </a:lvl1pPr>
      <a:lvl2pPr algn="l" rtl="0" eaLnBrk="1" fontAlgn="base" hangingPunct="1">
        <a:spcBef>
          <a:spcPct val="0"/>
        </a:spcBef>
        <a:spcAft>
          <a:spcPct val="0"/>
        </a:spcAft>
        <a:defRPr sz="2800" b="1">
          <a:solidFill>
            <a:srgbClr val="990000"/>
          </a:solidFill>
          <a:latin typeface="FrutigerNext LT Medium" pitchFamily="34" charset="0"/>
          <a:ea typeface="黑体" pitchFamily="49" charset="-122"/>
          <a:cs typeface="宋体" charset="-122"/>
        </a:defRPr>
      </a:lvl2pPr>
      <a:lvl3pPr algn="l" rtl="0" eaLnBrk="1" fontAlgn="base" hangingPunct="1">
        <a:spcBef>
          <a:spcPct val="0"/>
        </a:spcBef>
        <a:spcAft>
          <a:spcPct val="0"/>
        </a:spcAft>
        <a:defRPr sz="2800" b="1">
          <a:solidFill>
            <a:srgbClr val="990000"/>
          </a:solidFill>
          <a:latin typeface="FrutigerNext LT Medium" pitchFamily="34" charset="0"/>
          <a:ea typeface="黑体" pitchFamily="49" charset="-122"/>
          <a:cs typeface="宋体" charset="-122"/>
        </a:defRPr>
      </a:lvl3pPr>
      <a:lvl4pPr algn="l" rtl="0" eaLnBrk="1" fontAlgn="base" hangingPunct="1">
        <a:spcBef>
          <a:spcPct val="0"/>
        </a:spcBef>
        <a:spcAft>
          <a:spcPct val="0"/>
        </a:spcAft>
        <a:defRPr sz="2800" b="1">
          <a:solidFill>
            <a:srgbClr val="990000"/>
          </a:solidFill>
          <a:latin typeface="FrutigerNext LT Medium" pitchFamily="34" charset="0"/>
          <a:ea typeface="黑体" pitchFamily="49" charset="-122"/>
          <a:cs typeface="宋体" charset="-122"/>
        </a:defRPr>
      </a:lvl4pPr>
      <a:lvl5pPr algn="l" rtl="0" eaLnBrk="1" fontAlgn="base" hangingPunct="1">
        <a:spcBef>
          <a:spcPct val="0"/>
        </a:spcBef>
        <a:spcAft>
          <a:spcPct val="0"/>
        </a:spcAft>
        <a:defRPr sz="2800" b="1">
          <a:solidFill>
            <a:srgbClr val="990000"/>
          </a:solidFill>
          <a:latin typeface="FrutigerNext LT Medium" pitchFamily="34" charset="0"/>
          <a:ea typeface="黑体" pitchFamily="49" charset="-122"/>
          <a:cs typeface="宋体" charset="-122"/>
        </a:defRPr>
      </a:lvl5pPr>
      <a:lvl6pPr marL="457200"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宋体" charset="-122"/>
        </a:defRPr>
      </a:lvl6pPr>
      <a:lvl7pPr marL="914400"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宋体" charset="-122"/>
        </a:defRPr>
      </a:lvl7pPr>
      <a:lvl8pPr marL="1371600"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宋体" charset="-122"/>
        </a:defRPr>
      </a:lvl8pPr>
      <a:lvl9pPr marL="1828800"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宋体" charset="-122"/>
        </a:defRPr>
      </a:lvl9pPr>
    </p:titleStyle>
    <p:bodyStyle>
      <a:lvl1pPr marL="342900" indent="-342900" algn="l" rtl="0" eaLnBrk="1" fontAlgn="base" hangingPunct="1">
        <a:lnSpc>
          <a:spcPct val="140000"/>
        </a:lnSpc>
        <a:spcBef>
          <a:spcPct val="0"/>
        </a:spcBef>
        <a:spcAft>
          <a:spcPct val="0"/>
        </a:spcAft>
        <a:buClr>
          <a:srgbClr val="777777"/>
        </a:buClr>
        <a:buSzPct val="60000"/>
        <a:buFont typeface="Wingdings" pitchFamily="2" charset="2"/>
        <a:buChar char="l"/>
        <a:defRPr sz="2000" b="1">
          <a:solidFill>
            <a:schemeClr val="tx1"/>
          </a:solidFill>
          <a:latin typeface="FrutigerNext LT Regular" pitchFamily="34" charset="0"/>
          <a:ea typeface="黑体" pitchFamily="49" charset="-122"/>
          <a:cs typeface="+mn-cs"/>
        </a:defRPr>
      </a:lvl1pPr>
      <a:lvl2pPr marL="742950" indent="-285750" algn="l" rtl="0" eaLnBrk="1" fontAlgn="base" hangingPunct="1">
        <a:lnSpc>
          <a:spcPct val="140000"/>
        </a:lnSpc>
        <a:spcBef>
          <a:spcPct val="0"/>
        </a:spcBef>
        <a:spcAft>
          <a:spcPct val="0"/>
        </a:spcAft>
        <a:buSzPct val="50000"/>
        <a:buFont typeface="Wingdings" pitchFamily="2" charset="2"/>
        <a:buChar char="p"/>
        <a:defRPr>
          <a:solidFill>
            <a:schemeClr val="tx1"/>
          </a:solidFill>
          <a:latin typeface="+mn-lt"/>
          <a:ea typeface="+mn-ea"/>
          <a:cs typeface="+mn-cs"/>
        </a:defRPr>
      </a:lvl2pPr>
      <a:lvl3pPr marL="1143000" indent="-228600" algn="l" rtl="0" eaLnBrk="1" fontAlgn="base" hangingPunct="1">
        <a:lnSpc>
          <a:spcPct val="140000"/>
        </a:lnSpc>
        <a:spcBef>
          <a:spcPct val="0"/>
        </a:spcBef>
        <a:spcAft>
          <a:spcPct val="0"/>
        </a:spcAft>
        <a:buSzPct val="50000"/>
        <a:buFont typeface="Wingdings" pitchFamily="2" charset="2"/>
        <a:buChar char="n"/>
        <a:defRPr sz="1600">
          <a:solidFill>
            <a:schemeClr val="tx1"/>
          </a:solidFill>
          <a:latin typeface="FrutigerNext LT Regular" pitchFamily="34" charset="0"/>
          <a:ea typeface="+mn-ea"/>
          <a:cs typeface="+mn-cs"/>
        </a:defRPr>
      </a:lvl3pPr>
      <a:lvl4pPr marL="1600200" indent="-228600" algn="l" rtl="0" eaLnBrk="1" fontAlgn="base" hangingPunct="1">
        <a:lnSpc>
          <a:spcPct val="140000"/>
        </a:lnSpc>
        <a:spcBef>
          <a:spcPct val="0"/>
        </a:spcBef>
        <a:spcAft>
          <a:spcPct val="0"/>
        </a:spcAft>
        <a:buChar char="–"/>
        <a:defRPr sz="1400">
          <a:solidFill>
            <a:schemeClr val="tx1"/>
          </a:solidFill>
          <a:latin typeface="FrutigerNext LT Regular" pitchFamily="34" charset="0"/>
          <a:ea typeface="+mn-ea"/>
          <a:cs typeface="+mn-cs"/>
        </a:defRPr>
      </a:lvl4pPr>
      <a:lvl5pPr marL="2057400" indent="-228600" algn="l" rtl="0" eaLnBrk="1" fontAlgn="base" hangingPunct="1">
        <a:lnSpc>
          <a:spcPct val="140000"/>
        </a:lnSpc>
        <a:spcBef>
          <a:spcPct val="0"/>
        </a:spcBef>
        <a:spcAft>
          <a:spcPct val="0"/>
        </a:spcAft>
        <a:buFont typeface="Arial" pitchFamily="34" charset="0"/>
        <a:buChar char="~"/>
        <a:defRPr sz="1200">
          <a:solidFill>
            <a:schemeClr val="tx1"/>
          </a:solidFill>
          <a:latin typeface="FrutigerNext LT Regular" pitchFamily="34" charset="0"/>
          <a:ea typeface="+mn-ea"/>
          <a:cs typeface="+mn-cs"/>
        </a:defRPr>
      </a:lvl5pPr>
      <a:lvl6pPr marL="2514600" indent="-228600" algn="l" rtl="0" eaLnBrk="1" fontAlgn="base" hangingPunct="1">
        <a:spcBef>
          <a:spcPct val="20000"/>
        </a:spcBef>
        <a:spcAft>
          <a:spcPct val="0"/>
        </a:spcAft>
        <a:buFont typeface="Arial" charset="0"/>
        <a:buChar char="~"/>
        <a:defRPr sz="1600">
          <a:solidFill>
            <a:schemeClr val="tx1"/>
          </a:solidFill>
          <a:latin typeface="+mn-lt"/>
          <a:ea typeface="+mn-ea"/>
          <a:cs typeface="+mn-cs"/>
        </a:defRPr>
      </a:lvl6pPr>
      <a:lvl7pPr marL="2971800" indent="-228600" algn="l" rtl="0" eaLnBrk="1" fontAlgn="base" hangingPunct="1">
        <a:spcBef>
          <a:spcPct val="20000"/>
        </a:spcBef>
        <a:spcAft>
          <a:spcPct val="0"/>
        </a:spcAft>
        <a:buFont typeface="Arial" charset="0"/>
        <a:buChar char="~"/>
        <a:defRPr sz="1600">
          <a:solidFill>
            <a:schemeClr val="tx1"/>
          </a:solidFill>
          <a:latin typeface="+mn-lt"/>
          <a:ea typeface="+mn-ea"/>
          <a:cs typeface="+mn-cs"/>
        </a:defRPr>
      </a:lvl7pPr>
      <a:lvl8pPr marL="3429000" indent="-228600" algn="l" rtl="0" eaLnBrk="1" fontAlgn="base" hangingPunct="1">
        <a:spcBef>
          <a:spcPct val="20000"/>
        </a:spcBef>
        <a:spcAft>
          <a:spcPct val="0"/>
        </a:spcAft>
        <a:buFont typeface="Arial" charset="0"/>
        <a:buChar char="~"/>
        <a:defRPr sz="1600">
          <a:solidFill>
            <a:schemeClr val="tx1"/>
          </a:solidFill>
          <a:latin typeface="+mn-lt"/>
          <a:ea typeface="+mn-ea"/>
          <a:cs typeface="+mn-cs"/>
        </a:defRPr>
      </a:lvl8pPr>
      <a:lvl9pPr marL="3886200" indent="-228600" algn="l" rtl="0" eaLnBrk="1" fontAlgn="base" hangingPunct="1">
        <a:spcBef>
          <a:spcPct val="20000"/>
        </a:spcBef>
        <a:spcAft>
          <a:spcPct val="0"/>
        </a:spcAft>
        <a:buFont typeface="Arial" charset="0"/>
        <a:buChar char="~"/>
        <a:defRPr sz="16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0.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75" name="矩形 74"/>
          <p:cNvSpPr/>
          <p:nvPr/>
        </p:nvSpPr>
        <p:spPr bwMode="auto">
          <a:xfrm>
            <a:off x="0" y="0"/>
            <a:ext cx="9144000" cy="6858000"/>
          </a:xfrm>
          <a:prstGeom prst="rect">
            <a:avLst/>
          </a:prstGeom>
          <a:solidFill>
            <a:schemeClr val="bg1">
              <a:lumMod val="95000"/>
            </a:schemeClr>
          </a:solidFill>
          <a:ln>
            <a:noFill/>
          </a:ln>
          <a:effectLst/>
          <a:extLst>
            <a:ext uri="{91240B29-F687-4F45-9708-019B960494DF}">
              <a14:hiddenLine xmlns=""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a:buClr>
                <a:srgbClr val="CC9900"/>
              </a:buClr>
              <a:buFont typeface="Wingdings" pitchFamily="2" charset="2"/>
              <a:buChar char="n"/>
            </a:pPr>
            <a:endParaRPr lang="zh-CN" altLang="en-US" smtClean="0">
              <a:solidFill>
                <a:srgbClr val="000000"/>
              </a:solidFill>
              <a:latin typeface="Arial" charset="0"/>
              <a:ea typeface="宋体" charset="-122"/>
            </a:endParaRPr>
          </a:p>
        </p:txBody>
      </p:sp>
      <p:grpSp>
        <p:nvGrpSpPr>
          <p:cNvPr id="2" name="组合 13"/>
          <p:cNvGrpSpPr/>
          <p:nvPr/>
        </p:nvGrpSpPr>
        <p:grpSpPr>
          <a:xfrm>
            <a:off x="0" y="6783917"/>
            <a:ext cx="9144000" cy="74083"/>
            <a:chOff x="0" y="5087938"/>
            <a:chExt cx="9144000" cy="55562"/>
          </a:xfrm>
        </p:grpSpPr>
        <p:pic>
          <p:nvPicPr>
            <p:cNvPr id="13" name="Picture 2" descr="E:\01 日常工作\10 多媒体\PPT内部汇报用模板\红条.jpg"/>
            <p:cNvPicPr>
              <a:picLocks noChangeAspect="1" noChangeArrowheads="1"/>
            </p:cNvPicPr>
            <p:nvPr userDrawn="1"/>
          </p:nvPicPr>
          <p:blipFill>
            <a:blip r:embed="rId4" cstate="print"/>
            <a:srcRect r="5813"/>
            <a:stretch>
              <a:fillRect/>
            </a:stretch>
          </p:blipFill>
          <p:spPr bwMode="auto">
            <a:xfrm>
              <a:off x="0" y="5087938"/>
              <a:ext cx="8616950" cy="55562"/>
            </a:xfrm>
            <a:prstGeom prst="rect">
              <a:avLst/>
            </a:prstGeom>
            <a:noFill/>
          </p:spPr>
        </p:pic>
        <p:pic>
          <p:nvPicPr>
            <p:cNvPr id="86" name="Picture 2" descr="E:\01 日常工作\10 多媒体\PPT内部汇报用模板\红条.jpg"/>
            <p:cNvPicPr>
              <a:picLocks noChangeAspect="1" noChangeArrowheads="1"/>
            </p:cNvPicPr>
            <p:nvPr userDrawn="1"/>
          </p:nvPicPr>
          <p:blipFill>
            <a:blip r:embed="rId4" cstate="print"/>
            <a:srcRect r="5813"/>
            <a:stretch>
              <a:fillRect/>
            </a:stretch>
          </p:blipFill>
          <p:spPr bwMode="auto">
            <a:xfrm>
              <a:off x="527050" y="5087938"/>
              <a:ext cx="8616950" cy="55562"/>
            </a:xfrm>
            <a:prstGeom prst="rect">
              <a:avLst/>
            </a:prstGeom>
            <a:noFill/>
          </p:spPr>
        </p:pic>
      </p:grpSp>
      <p:pic>
        <p:nvPicPr>
          <p:cNvPr id="8" name="Picture 2" descr="C:\Users\z00124665\Desktop\Operational Guide for Background Panels of the Enterprise Business Group.WMF"/>
          <p:cNvPicPr>
            <a:picLocks noChangeAspect="1" noChangeArrowheads="1"/>
          </p:cNvPicPr>
          <p:nvPr/>
        </p:nvPicPr>
        <p:blipFill>
          <a:blip r:embed="rId5" cstate="print"/>
          <a:srcRect/>
          <a:stretch>
            <a:fillRect/>
          </a:stretch>
        </p:blipFill>
        <p:spPr bwMode="auto">
          <a:xfrm>
            <a:off x="6571622" y="231776"/>
            <a:ext cx="2238210" cy="135704"/>
          </a:xfrm>
          <a:prstGeom prst="rect">
            <a:avLst/>
          </a:prstGeom>
          <a:noFill/>
        </p:spPr>
      </p:pic>
      <p:pic>
        <p:nvPicPr>
          <p:cNvPr id="9" name="Picture 2" descr="C:\Users\z00124665\Desktop\HW LOGO(横版）.png"/>
          <p:cNvPicPr>
            <a:picLocks noChangeAspect="1" noChangeArrowheads="1"/>
          </p:cNvPicPr>
          <p:nvPr/>
        </p:nvPicPr>
        <p:blipFill>
          <a:blip r:embed="rId6" cstate="screen"/>
          <a:srcRect/>
          <a:stretch>
            <a:fillRect/>
          </a:stretch>
        </p:blipFill>
        <p:spPr bwMode="auto">
          <a:xfrm>
            <a:off x="7566415" y="6250583"/>
            <a:ext cx="1250151" cy="406032"/>
          </a:xfrm>
          <a:prstGeom prst="rect">
            <a:avLst/>
          </a:prstGeom>
          <a:noFill/>
        </p:spPr>
      </p:pic>
      <p:sp>
        <p:nvSpPr>
          <p:cNvPr id="12" name="Rectangle 5"/>
          <p:cNvSpPr>
            <a:spLocks noChangeArrowheads="1"/>
          </p:cNvSpPr>
          <p:nvPr/>
        </p:nvSpPr>
        <p:spPr bwMode="auto">
          <a:xfrm>
            <a:off x="3040535" y="6500765"/>
            <a:ext cx="272055" cy="261257"/>
          </a:xfrm>
          <a:prstGeom prst="rect">
            <a:avLst/>
          </a:prstGeom>
          <a:noFill/>
          <a:ln w="9525">
            <a:noFill/>
            <a:miter lim="800000"/>
            <a:headEnd/>
            <a:tailEnd/>
          </a:ln>
        </p:spPr>
        <p:txBody>
          <a:bodyPr lIns="0" tIns="0" rIns="0" bIns="0"/>
          <a:lstStyle/>
          <a:p>
            <a:pPr eaLnBrk="0" hangingPunct="0">
              <a:lnSpc>
                <a:spcPct val="85000"/>
              </a:lnSpc>
              <a:defRPr/>
            </a:pPr>
            <a:fld id="{F350CB96-EF0E-44F1-90D2-2D2DCEB1810F}" type="slidenum">
              <a:rPr lang="de-DE" altLang="zh-CN" sz="900" smtClean="0">
                <a:solidFill>
                  <a:srgbClr val="FFFFFF">
                    <a:lumMod val="65000"/>
                  </a:srgbClr>
                </a:solidFill>
                <a:latin typeface="FrutigerNext LT Medium"/>
                <a:ea typeface="华文细黑"/>
              </a:rPr>
              <a:pPr eaLnBrk="0" hangingPunct="0">
                <a:lnSpc>
                  <a:spcPct val="85000"/>
                </a:lnSpc>
                <a:defRPr/>
              </a:pPr>
              <a:t>‹#›</a:t>
            </a:fld>
            <a:endParaRPr lang="en-GB" altLang="zh-CN" sz="900" dirty="0">
              <a:solidFill>
                <a:srgbClr val="FFFFFF">
                  <a:lumMod val="65000"/>
                </a:srgbClr>
              </a:solidFill>
              <a:latin typeface="FrutigerNext LT Medium"/>
              <a:ea typeface="华文细黑"/>
            </a:endParaRPr>
          </a:p>
        </p:txBody>
      </p:sp>
      <p:pic>
        <p:nvPicPr>
          <p:cNvPr id="10" name="Picture 2" descr="C:\Users\z00124665\Desktop\图形1.wmf"/>
          <p:cNvPicPr>
            <a:picLocks noChangeAspect="1" noChangeArrowheads="1"/>
          </p:cNvPicPr>
          <p:nvPr/>
        </p:nvPicPr>
        <p:blipFill>
          <a:blip r:embed="rId7" cstate="print"/>
          <a:srcRect/>
          <a:stretch>
            <a:fillRect/>
          </a:stretch>
        </p:blipFill>
        <p:spPr bwMode="auto">
          <a:xfrm>
            <a:off x="322266" y="6482946"/>
            <a:ext cx="2655887" cy="161289"/>
          </a:xfrm>
          <a:prstGeom prst="rect">
            <a:avLst/>
          </a:prstGeom>
          <a:noFill/>
        </p:spPr>
      </p:pic>
    </p:spTree>
  </p:cSld>
  <p:clrMap bg1="lt1" tx1="dk1" bg2="lt2" tx2="dk2" accent1="accent1" accent2="accent2" accent3="accent3" accent4="accent4" accent5="accent5" accent6="accent6" hlink="hlink" folHlink="folHlink"/>
  <p:sldLayoutIdLst>
    <p:sldLayoutId id="2147483896" r:id="rId1"/>
    <p:sldLayoutId id="2147483897" r:id="rId2"/>
  </p:sldLayoutIdLst>
  <p:transition advClick="0" advTm="8000">
    <p:fade thruBlk="1"/>
  </p:transition>
  <p:timing>
    <p:tnLst>
      <p:par>
        <p:cTn id="1" dur="indefinite" restart="never" nodeType="tmRoot"/>
      </p:par>
    </p:tnLst>
  </p:timing>
  <p:hf hdr="0" ftr="0" dt="0"/>
  <p:txStyles>
    <p:titleStyle>
      <a:lvl1pPr algn="l" rtl="0" eaLnBrk="1" fontAlgn="base" hangingPunct="1">
        <a:spcBef>
          <a:spcPct val="0"/>
        </a:spcBef>
        <a:spcAft>
          <a:spcPct val="0"/>
        </a:spcAft>
        <a:defRPr sz="3200" b="1">
          <a:solidFill>
            <a:srgbClr val="990000"/>
          </a:solidFill>
          <a:latin typeface="FrutigerNext LT Medium" pitchFamily="34" charset="0"/>
          <a:ea typeface="黑体" pitchFamily="49" charset="-122"/>
          <a:cs typeface="+mj-cs"/>
        </a:defRPr>
      </a:lvl1pPr>
      <a:lvl2pPr algn="l" rtl="0" eaLnBrk="1" fontAlgn="base" hangingPunct="1">
        <a:spcBef>
          <a:spcPct val="0"/>
        </a:spcBef>
        <a:spcAft>
          <a:spcPct val="0"/>
        </a:spcAft>
        <a:defRPr sz="2800" b="1">
          <a:solidFill>
            <a:srgbClr val="990000"/>
          </a:solidFill>
          <a:latin typeface="FrutigerNext LT Medium" pitchFamily="34" charset="0"/>
          <a:ea typeface="黑体" pitchFamily="49" charset="-122"/>
          <a:cs typeface="宋体" charset="-122"/>
        </a:defRPr>
      </a:lvl2pPr>
      <a:lvl3pPr algn="l" rtl="0" eaLnBrk="1" fontAlgn="base" hangingPunct="1">
        <a:spcBef>
          <a:spcPct val="0"/>
        </a:spcBef>
        <a:spcAft>
          <a:spcPct val="0"/>
        </a:spcAft>
        <a:defRPr sz="2800" b="1">
          <a:solidFill>
            <a:srgbClr val="990000"/>
          </a:solidFill>
          <a:latin typeface="FrutigerNext LT Medium" pitchFamily="34" charset="0"/>
          <a:ea typeface="黑体" pitchFamily="49" charset="-122"/>
          <a:cs typeface="宋体" charset="-122"/>
        </a:defRPr>
      </a:lvl3pPr>
      <a:lvl4pPr algn="l" rtl="0" eaLnBrk="1" fontAlgn="base" hangingPunct="1">
        <a:spcBef>
          <a:spcPct val="0"/>
        </a:spcBef>
        <a:spcAft>
          <a:spcPct val="0"/>
        </a:spcAft>
        <a:defRPr sz="2800" b="1">
          <a:solidFill>
            <a:srgbClr val="990000"/>
          </a:solidFill>
          <a:latin typeface="FrutigerNext LT Medium" pitchFamily="34" charset="0"/>
          <a:ea typeface="黑体" pitchFamily="49" charset="-122"/>
          <a:cs typeface="宋体" charset="-122"/>
        </a:defRPr>
      </a:lvl4pPr>
      <a:lvl5pPr algn="l" rtl="0" eaLnBrk="1" fontAlgn="base" hangingPunct="1">
        <a:spcBef>
          <a:spcPct val="0"/>
        </a:spcBef>
        <a:spcAft>
          <a:spcPct val="0"/>
        </a:spcAft>
        <a:defRPr sz="2800" b="1">
          <a:solidFill>
            <a:srgbClr val="990000"/>
          </a:solidFill>
          <a:latin typeface="FrutigerNext LT Medium" pitchFamily="34" charset="0"/>
          <a:ea typeface="黑体" pitchFamily="49" charset="-122"/>
          <a:cs typeface="宋体" charset="-122"/>
        </a:defRPr>
      </a:lvl5pPr>
      <a:lvl6pPr marL="457200"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宋体" charset="-122"/>
        </a:defRPr>
      </a:lvl6pPr>
      <a:lvl7pPr marL="914400"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宋体" charset="-122"/>
        </a:defRPr>
      </a:lvl7pPr>
      <a:lvl8pPr marL="1371600"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宋体" charset="-122"/>
        </a:defRPr>
      </a:lvl8pPr>
      <a:lvl9pPr marL="1828800"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宋体" charset="-122"/>
        </a:defRPr>
      </a:lvl9pPr>
    </p:titleStyle>
    <p:bodyStyle>
      <a:lvl1pPr marL="342900" indent="-342900" algn="l" rtl="0" eaLnBrk="1" fontAlgn="base" hangingPunct="1">
        <a:lnSpc>
          <a:spcPct val="140000"/>
        </a:lnSpc>
        <a:spcBef>
          <a:spcPct val="0"/>
        </a:spcBef>
        <a:spcAft>
          <a:spcPct val="0"/>
        </a:spcAft>
        <a:buClr>
          <a:srgbClr val="777777"/>
        </a:buClr>
        <a:buSzPct val="60000"/>
        <a:buFont typeface="Wingdings" pitchFamily="2" charset="2"/>
        <a:buChar char="l"/>
        <a:defRPr sz="2000" b="1">
          <a:solidFill>
            <a:schemeClr val="tx1"/>
          </a:solidFill>
          <a:latin typeface="FrutigerNext LT Regular" pitchFamily="34" charset="0"/>
          <a:ea typeface="黑体" pitchFamily="49" charset="-122"/>
          <a:cs typeface="+mn-cs"/>
        </a:defRPr>
      </a:lvl1pPr>
      <a:lvl2pPr marL="742950" indent="-285750" algn="l" rtl="0" eaLnBrk="1" fontAlgn="base" hangingPunct="1">
        <a:lnSpc>
          <a:spcPct val="140000"/>
        </a:lnSpc>
        <a:spcBef>
          <a:spcPct val="0"/>
        </a:spcBef>
        <a:spcAft>
          <a:spcPct val="0"/>
        </a:spcAft>
        <a:buSzPct val="50000"/>
        <a:buFont typeface="Wingdings" pitchFamily="2" charset="2"/>
        <a:buChar char="p"/>
        <a:defRPr>
          <a:solidFill>
            <a:schemeClr val="tx1"/>
          </a:solidFill>
          <a:latin typeface="+mn-lt"/>
          <a:ea typeface="+mn-ea"/>
          <a:cs typeface="+mn-cs"/>
        </a:defRPr>
      </a:lvl2pPr>
      <a:lvl3pPr marL="1143000" indent="-228600" algn="l" rtl="0" eaLnBrk="1" fontAlgn="base" hangingPunct="1">
        <a:lnSpc>
          <a:spcPct val="140000"/>
        </a:lnSpc>
        <a:spcBef>
          <a:spcPct val="0"/>
        </a:spcBef>
        <a:spcAft>
          <a:spcPct val="0"/>
        </a:spcAft>
        <a:buSzPct val="50000"/>
        <a:buFont typeface="Wingdings" pitchFamily="2" charset="2"/>
        <a:buChar char="n"/>
        <a:defRPr sz="1600">
          <a:solidFill>
            <a:schemeClr val="tx1"/>
          </a:solidFill>
          <a:latin typeface="FrutigerNext LT Regular" pitchFamily="34" charset="0"/>
          <a:ea typeface="+mn-ea"/>
          <a:cs typeface="+mn-cs"/>
        </a:defRPr>
      </a:lvl3pPr>
      <a:lvl4pPr marL="1600200" indent="-228600" algn="l" rtl="0" eaLnBrk="1" fontAlgn="base" hangingPunct="1">
        <a:lnSpc>
          <a:spcPct val="140000"/>
        </a:lnSpc>
        <a:spcBef>
          <a:spcPct val="0"/>
        </a:spcBef>
        <a:spcAft>
          <a:spcPct val="0"/>
        </a:spcAft>
        <a:buChar char="–"/>
        <a:defRPr sz="1400">
          <a:solidFill>
            <a:schemeClr val="tx1"/>
          </a:solidFill>
          <a:latin typeface="FrutigerNext LT Regular" pitchFamily="34" charset="0"/>
          <a:ea typeface="+mn-ea"/>
          <a:cs typeface="+mn-cs"/>
        </a:defRPr>
      </a:lvl4pPr>
      <a:lvl5pPr marL="2057400" indent="-228600" algn="l" rtl="0" eaLnBrk="1" fontAlgn="base" hangingPunct="1">
        <a:lnSpc>
          <a:spcPct val="140000"/>
        </a:lnSpc>
        <a:spcBef>
          <a:spcPct val="0"/>
        </a:spcBef>
        <a:spcAft>
          <a:spcPct val="0"/>
        </a:spcAft>
        <a:buFont typeface="Arial" pitchFamily="34" charset="0"/>
        <a:buChar char="~"/>
        <a:defRPr sz="1200">
          <a:solidFill>
            <a:schemeClr val="tx1"/>
          </a:solidFill>
          <a:latin typeface="FrutigerNext LT Regular" pitchFamily="34" charset="0"/>
          <a:ea typeface="+mn-ea"/>
          <a:cs typeface="+mn-cs"/>
        </a:defRPr>
      </a:lvl5pPr>
      <a:lvl6pPr marL="2514600" indent="-228600" algn="l" rtl="0" eaLnBrk="1" fontAlgn="base" hangingPunct="1">
        <a:spcBef>
          <a:spcPct val="20000"/>
        </a:spcBef>
        <a:spcAft>
          <a:spcPct val="0"/>
        </a:spcAft>
        <a:buFont typeface="Arial" charset="0"/>
        <a:buChar char="~"/>
        <a:defRPr sz="1600">
          <a:solidFill>
            <a:schemeClr val="tx1"/>
          </a:solidFill>
          <a:latin typeface="+mn-lt"/>
          <a:ea typeface="+mn-ea"/>
          <a:cs typeface="+mn-cs"/>
        </a:defRPr>
      </a:lvl6pPr>
      <a:lvl7pPr marL="2971800" indent="-228600" algn="l" rtl="0" eaLnBrk="1" fontAlgn="base" hangingPunct="1">
        <a:spcBef>
          <a:spcPct val="20000"/>
        </a:spcBef>
        <a:spcAft>
          <a:spcPct val="0"/>
        </a:spcAft>
        <a:buFont typeface="Arial" charset="0"/>
        <a:buChar char="~"/>
        <a:defRPr sz="1600">
          <a:solidFill>
            <a:schemeClr val="tx1"/>
          </a:solidFill>
          <a:latin typeface="+mn-lt"/>
          <a:ea typeface="+mn-ea"/>
          <a:cs typeface="+mn-cs"/>
        </a:defRPr>
      </a:lvl7pPr>
      <a:lvl8pPr marL="3429000" indent="-228600" algn="l" rtl="0" eaLnBrk="1" fontAlgn="base" hangingPunct="1">
        <a:spcBef>
          <a:spcPct val="20000"/>
        </a:spcBef>
        <a:spcAft>
          <a:spcPct val="0"/>
        </a:spcAft>
        <a:buFont typeface="Arial" charset="0"/>
        <a:buChar char="~"/>
        <a:defRPr sz="1600">
          <a:solidFill>
            <a:schemeClr val="tx1"/>
          </a:solidFill>
          <a:latin typeface="+mn-lt"/>
          <a:ea typeface="+mn-ea"/>
          <a:cs typeface="+mn-cs"/>
        </a:defRPr>
      </a:lvl8pPr>
      <a:lvl9pPr marL="3886200" indent="-228600" algn="l" rtl="0" eaLnBrk="1" fontAlgn="base" hangingPunct="1">
        <a:spcBef>
          <a:spcPct val="20000"/>
        </a:spcBef>
        <a:spcAft>
          <a:spcPct val="0"/>
        </a:spcAft>
        <a:buFont typeface="Arial" charset="0"/>
        <a:buChar char="~"/>
        <a:defRPr sz="16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75" name="矩形 74"/>
          <p:cNvSpPr/>
          <p:nvPr/>
        </p:nvSpPr>
        <p:spPr bwMode="auto">
          <a:xfrm>
            <a:off x="0" y="0"/>
            <a:ext cx="9144000" cy="6858000"/>
          </a:xfrm>
          <a:prstGeom prst="rect">
            <a:avLst/>
          </a:prstGeom>
          <a:solidFill>
            <a:schemeClr val="bg1">
              <a:lumMod val="95000"/>
            </a:schemeClr>
          </a:solidFill>
          <a:ln>
            <a:noFill/>
          </a:ln>
          <a:effectLst/>
          <a:extLst>
            <a:ext uri="{91240B29-F687-4F45-9708-019B960494DF}">
              <a14:hiddenLine xmlns=""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a:buClr>
                <a:srgbClr val="CC9900"/>
              </a:buClr>
              <a:buFont typeface="Wingdings" pitchFamily="2" charset="2"/>
              <a:buChar char="n"/>
            </a:pPr>
            <a:endParaRPr lang="zh-CN" altLang="en-US" smtClean="0">
              <a:solidFill>
                <a:srgbClr val="000000"/>
              </a:solidFill>
              <a:latin typeface="Arial" charset="0"/>
              <a:ea typeface="宋体" charset="-122"/>
            </a:endParaRPr>
          </a:p>
        </p:txBody>
      </p:sp>
      <p:grpSp>
        <p:nvGrpSpPr>
          <p:cNvPr id="2" name="组合 13"/>
          <p:cNvGrpSpPr/>
          <p:nvPr/>
        </p:nvGrpSpPr>
        <p:grpSpPr>
          <a:xfrm>
            <a:off x="0" y="6783917"/>
            <a:ext cx="9144000" cy="74083"/>
            <a:chOff x="0" y="5087938"/>
            <a:chExt cx="9144000" cy="55562"/>
          </a:xfrm>
        </p:grpSpPr>
        <p:pic>
          <p:nvPicPr>
            <p:cNvPr id="13" name="Picture 2" descr="E:\01 日常工作\10 多媒体\PPT内部汇报用模板\红条.jpg"/>
            <p:cNvPicPr>
              <a:picLocks noChangeAspect="1" noChangeArrowheads="1"/>
            </p:cNvPicPr>
            <p:nvPr userDrawn="1"/>
          </p:nvPicPr>
          <p:blipFill>
            <a:blip r:embed="rId4" cstate="print"/>
            <a:srcRect r="5813"/>
            <a:stretch>
              <a:fillRect/>
            </a:stretch>
          </p:blipFill>
          <p:spPr bwMode="auto">
            <a:xfrm>
              <a:off x="0" y="5087938"/>
              <a:ext cx="8616950" cy="55562"/>
            </a:xfrm>
            <a:prstGeom prst="rect">
              <a:avLst/>
            </a:prstGeom>
            <a:noFill/>
          </p:spPr>
        </p:pic>
        <p:pic>
          <p:nvPicPr>
            <p:cNvPr id="86" name="Picture 2" descr="E:\01 日常工作\10 多媒体\PPT内部汇报用模板\红条.jpg"/>
            <p:cNvPicPr>
              <a:picLocks noChangeAspect="1" noChangeArrowheads="1"/>
            </p:cNvPicPr>
            <p:nvPr userDrawn="1"/>
          </p:nvPicPr>
          <p:blipFill>
            <a:blip r:embed="rId4" cstate="print"/>
            <a:srcRect r="5813"/>
            <a:stretch>
              <a:fillRect/>
            </a:stretch>
          </p:blipFill>
          <p:spPr bwMode="auto">
            <a:xfrm>
              <a:off x="527050" y="5087938"/>
              <a:ext cx="8616950" cy="55562"/>
            </a:xfrm>
            <a:prstGeom prst="rect">
              <a:avLst/>
            </a:prstGeom>
            <a:noFill/>
          </p:spPr>
        </p:pic>
      </p:grpSp>
      <p:pic>
        <p:nvPicPr>
          <p:cNvPr id="8" name="Picture 2" descr="C:\Users\z00124665\Desktop\Operational Guide for Background Panels of the Enterprise Business Group.WMF"/>
          <p:cNvPicPr>
            <a:picLocks noChangeAspect="1" noChangeArrowheads="1"/>
          </p:cNvPicPr>
          <p:nvPr/>
        </p:nvPicPr>
        <p:blipFill>
          <a:blip r:embed="rId5" cstate="print"/>
          <a:srcRect/>
          <a:stretch>
            <a:fillRect/>
          </a:stretch>
        </p:blipFill>
        <p:spPr bwMode="auto">
          <a:xfrm>
            <a:off x="6571622" y="231776"/>
            <a:ext cx="2238210" cy="135704"/>
          </a:xfrm>
          <a:prstGeom prst="rect">
            <a:avLst/>
          </a:prstGeom>
          <a:noFill/>
        </p:spPr>
      </p:pic>
      <p:pic>
        <p:nvPicPr>
          <p:cNvPr id="9" name="Picture 2" descr="C:\Users\z00124665\Desktop\HW LOGO(横版）.png"/>
          <p:cNvPicPr>
            <a:picLocks noChangeAspect="1" noChangeArrowheads="1"/>
          </p:cNvPicPr>
          <p:nvPr/>
        </p:nvPicPr>
        <p:blipFill>
          <a:blip r:embed="rId6" cstate="screen"/>
          <a:srcRect/>
          <a:stretch>
            <a:fillRect/>
          </a:stretch>
        </p:blipFill>
        <p:spPr bwMode="auto">
          <a:xfrm>
            <a:off x="7566415" y="6250583"/>
            <a:ext cx="1250151" cy="406032"/>
          </a:xfrm>
          <a:prstGeom prst="rect">
            <a:avLst/>
          </a:prstGeom>
          <a:noFill/>
        </p:spPr>
      </p:pic>
      <p:sp>
        <p:nvSpPr>
          <p:cNvPr id="12" name="Rectangle 5"/>
          <p:cNvSpPr>
            <a:spLocks noChangeArrowheads="1"/>
          </p:cNvSpPr>
          <p:nvPr/>
        </p:nvSpPr>
        <p:spPr bwMode="auto">
          <a:xfrm>
            <a:off x="3040535" y="6500765"/>
            <a:ext cx="272055" cy="261257"/>
          </a:xfrm>
          <a:prstGeom prst="rect">
            <a:avLst/>
          </a:prstGeom>
          <a:noFill/>
          <a:ln w="9525">
            <a:noFill/>
            <a:miter lim="800000"/>
            <a:headEnd/>
            <a:tailEnd/>
          </a:ln>
        </p:spPr>
        <p:txBody>
          <a:bodyPr lIns="0" tIns="0" rIns="0" bIns="0"/>
          <a:lstStyle/>
          <a:p>
            <a:pPr eaLnBrk="0" hangingPunct="0">
              <a:lnSpc>
                <a:spcPct val="85000"/>
              </a:lnSpc>
              <a:defRPr/>
            </a:pPr>
            <a:fld id="{F350CB96-EF0E-44F1-90D2-2D2DCEB1810F}" type="slidenum">
              <a:rPr lang="de-DE" altLang="zh-CN" sz="900" smtClean="0">
                <a:solidFill>
                  <a:srgbClr val="FFFFFF">
                    <a:lumMod val="65000"/>
                  </a:srgbClr>
                </a:solidFill>
                <a:latin typeface="FrutigerNext LT Medium"/>
                <a:ea typeface="华文细黑"/>
              </a:rPr>
              <a:pPr eaLnBrk="0" hangingPunct="0">
                <a:lnSpc>
                  <a:spcPct val="85000"/>
                </a:lnSpc>
                <a:defRPr/>
              </a:pPr>
              <a:t>‹#›</a:t>
            </a:fld>
            <a:endParaRPr lang="en-GB" altLang="zh-CN" sz="900" dirty="0">
              <a:solidFill>
                <a:srgbClr val="FFFFFF">
                  <a:lumMod val="65000"/>
                </a:srgbClr>
              </a:solidFill>
              <a:latin typeface="FrutigerNext LT Medium"/>
              <a:ea typeface="华文细黑"/>
            </a:endParaRPr>
          </a:p>
        </p:txBody>
      </p:sp>
      <p:pic>
        <p:nvPicPr>
          <p:cNvPr id="10" name="Picture 2" descr="C:\Users\z00124665\Desktop\图形1.wmf"/>
          <p:cNvPicPr>
            <a:picLocks noChangeAspect="1" noChangeArrowheads="1"/>
          </p:cNvPicPr>
          <p:nvPr/>
        </p:nvPicPr>
        <p:blipFill>
          <a:blip r:embed="rId7" cstate="print"/>
          <a:srcRect/>
          <a:stretch>
            <a:fillRect/>
          </a:stretch>
        </p:blipFill>
        <p:spPr bwMode="auto">
          <a:xfrm>
            <a:off x="322266" y="6482946"/>
            <a:ext cx="2655887" cy="161289"/>
          </a:xfrm>
          <a:prstGeom prst="rect">
            <a:avLst/>
          </a:prstGeom>
          <a:noFill/>
        </p:spPr>
      </p:pic>
    </p:spTree>
  </p:cSld>
  <p:clrMap bg1="lt1" tx1="dk1" bg2="lt2" tx2="dk2" accent1="accent1" accent2="accent2" accent3="accent3" accent4="accent4" accent5="accent5" accent6="accent6" hlink="hlink" folHlink="folHlink"/>
  <p:sldLayoutIdLst>
    <p:sldLayoutId id="2147483899" r:id="rId1"/>
    <p:sldLayoutId id="2147483900" r:id="rId2"/>
  </p:sldLayoutIdLst>
  <p:transition advClick="0" advTm="8000">
    <p:fade thruBlk="1"/>
  </p:transition>
  <p:timing>
    <p:tnLst>
      <p:par>
        <p:cTn id="1" dur="indefinite" restart="never" nodeType="tmRoot"/>
      </p:par>
    </p:tnLst>
  </p:timing>
  <p:hf hdr="0" ftr="0" dt="0"/>
  <p:txStyles>
    <p:titleStyle>
      <a:lvl1pPr algn="l" rtl="0" eaLnBrk="1" fontAlgn="base" hangingPunct="1">
        <a:spcBef>
          <a:spcPct val="0"/>
        </a:spcBef>
        <a:spcAft>
          <a:spcPct val="0"/>
        </a:spcAft>
        <a:defRPr sz="3200" b="1">
          <a:solidFill>
            <a:srgbClr val="990000"/>
          </a:solidFill>
          <a:latin typeface="FrutigerNext LT Medium" pitchFamily="34" charset="0"/>
          <a:ea typeface="黑体" pitchFamily="49" charset="-122"/>
          <a:cs typeface="+mj-cs"/>
        </a:defRPr>
      </a:lvl1pPr>
      <a:lvl2pPr algn="l" rtl="0" eaLnBrk="1" fontAlgn="base" hangingPunct="1">
        <a:spcBef>
          <a:spcPct val="0"/>
        </a:spcBef>
        <a:spcAft>
          <a:spcPct val="0"/>
        </a:spcAft>
        <a:defRPr sz="2800" b="1">
          <a:solidFill>
            <a:srgbClr val="990000"/>
          </a:solidFill>
          <a:latin typeface="FrutigerNext LT Medium" pitchFamily="34" charset="0"/>
          <a:ea typeface="黑体" pitchFamily="49" charset="-122"/>
          <a:cs typeface="宋体" charset="-122"/>
        </a:defRPr>
      </a:lvl2pPr>
      <a:lvl3pPr algn="l" rtl="0" eaLnBrk="1" fontAlgn="base" hangingPunct="1">
        <a:spcBef>
          <a:spcPct val="0"/>
        </a:spcBef>
        <a:spcAft>
          <a:spcPct val="0"/>
        </a:spcAft>
        <a:defRPr sz="2800" b="1">
          <a:solidFill>
            <a:srgbClr val="990000"/>
          </a:solidFill>
          <a:latin typeface="FrutigerNext LT Medium" pitchFamily="34" charset="0"/>
          <a:ea typeface="黑体" pitchFamily="49" charset="-122"/>
          <a:cs typeface="宋体" charset="-122"/>
        </a:defRPr>
      </a:lvl3pPr>
      <a:lvl4pPr algn="l" rtl="0" eaLnBrk="1" fontAlgn="base" hangingPunct="1">
        <a:spcBef>
          <a:spcPct val="0"/>
        </a:spcBef>
        <a:spcAft>
          <a:spcPct val="0"/>
        </a:spcAft>
        <a:defRPr sz="2800" b="1">
          <a:solidFill>
            <a:srgbClr val="990000"/>
          </a:solidFill>
          <a:latin typeface="FrutigerNext LT Medium" pitchFamily="34" charset="0"/>
          <a:ea typeface="黑体" pitchFamily="49" charset="-122"/>
          <a:cs typeface="宋体" charset="-122"/>
        </a:defRPr>
      </a:lvl4pPr>
      <a:lvl5pPr algn="l" rtl="0" eaLnBrk="1" fontAlgn="base" hangingPunct="1">
        <a:spcBef>
          <a:spcPct val="0"/>
        </a:spcBef>
        <a:spcAft>
          <a:spcPct val="0"/>
        </a:spcAft>
        <a:defRPr sz="2800" b="1">
          <a:solidFill>
            <a:srgbClr val="990000"/>
          </a:solidFill>
          <a:latin typeface="FrutigerNext LT Medium" pitchFamily="34" charset="0"/>
          <a:ea typeface="黑体" pitchFamily="49" charset="-122"/>
          <a:cs typeface="宋体" charset="-122"/>
        </a:defRPr>
      </a:lvl5pPr>
      <a:lvl6pPr marL="457200"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宋体" charset="-122"/>
        </a:defRPr>
      </a:lvl6pPr>
      <a:lvl7pPr marL="914400"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宋体" charset="-122"/>
        </a:defRPr>
      </a:lvl7pPr>
      <a:lvl8pPr marL="1371600"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宋体" charset="-122"/>
        </a:defRPr>
      </a:lvl8pPr>
      <a:lvl9pPr marL="1828800"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宋体" charset="-122"/>
        </a:defRPr>
      </a:lvl9pPr>
    </p:titleStyle>
    <p:bodyStyle>
      <a:lvl1pPr marL="342900" indent="-342900" algn="l" rtl="0" eaLnBrk="1" fontAlgn="base" hangingPunct="1">
        <a:lnSpc>
          <a:spcPct val="140000"/>
        </a:lnSpc>
        <a:spcBef>
          <a:spcPct val="0"/>
        </a:spcBef>
        <a:spcAft>
          <a:spcPct val="0"/>
        </a:spcAft>
        <a:buClr>
          <a:srgbClr val="777777"/>
        </a:buClr>
        <a:buSzPct val="60000"/>
        <a:buFont typeface="Wingdings" pitchFamily="2" charset="2"/>
        <a:buChar char="l"/>
        <a:defRPr sz="2000" b="1">
          <a:solidFill>
            <a:schemeClr val="tx1"/>
          </a:solidFill>
          <a:latin typeface="FrutigerNext LT Regular" pitchFamily="34" charset="0"/>
          <a:ea typeface="黑体" pitchFamily="49" charset="-122"/>
          <a:cs typeface="+mn-cs"/>
        </a:defRPr>
      </a:lvl1pPr>
      <a:lvl2pPr marL="742950" indent="-285750" algn="l" rtl="0" eaLnBrk="1" fontAlgn="base" hangingPunct="1">
        <a:lnSpc>
          <a:spcPct val="140000"/>
        </a:lnSpc>
        <a:spcBef>
          <a:spcPct val="0"/>
        </a:spcBef>
        <a:spcAft>
          <a:spcPct val="0"/>
        </a:spcAft>
        <a:buSzPct val="50000"/>
        <a:buFont typeface="Wingdings" pitchFamily="2" charset="2"/>
        <a:buChar char="p"/>
        <a:defRPr>
          <a:solidFill>
            <a:schemeClr val="tx1"/>
          </a:solidFill>
          <a:latin typeface="+mn-lt"/>
          <a:ea typeface="+mn-ea"/>
          <a:cs typeface="+mn-cs"/>
        </a:defRPr>
      </a:lvl2pPr>
      <a:lvl3pPr marL="1143000" indent="-228600" algn="l" rtl="0" eaLnBrk="1" fontAlgn="base" hangingPunct="1">
        <a:lnSpc>
          <a:spcPct val="140000"/>
        </a:lnSpc>
        <a:spcBef>
          <a:spcPct val="0"/>
        </a:spcBef>
        <a:spcAft>
          <a:spcPct val="0"/>
        </a:spcAft>
        <a:buSzPct val="50000"/>
        <a:buFont typeface="Wingdings" pitchFamily="2" charset="2"/>
        <a:buChar char="n"/>
        <a:defRPr sz="1600">
          <a:solidFill>
            <a:schemeClr val="tx1"/>
          </a:solidFill>
          <a:latin typeface="FrutigerNext LT Regular" pitchFamily="34" charset="0"/>
          <a:ea typeface="+mn-ea"/>
          <a:cs typeface="+mn-cs"/>
        </a:defRPr>
      </a:lvl3pPr>
      <a:lvl4pPr marL="1600200" indent="-228600" algn="l" rtl="0" eaLnBrk="1" fontAlgn="base" hangingPunct="1">
        <a:lnSpc>
          <a:spcPct val="140000"/>
        </a:lnSpc>
        <a:spcBef>
          <a:spcPct val="0"/>
        </a:spcBef>
        <a:spcAft>
          <a:spcPct val="0"/>
        </a:spcAft>
        <a:buChar char="–"/>
        <a:defRPr sz="1400">
          <a:solidFill>
            <a:schemeClr val="tx1"/>
          </a:solidFill>
          <a:latin typeface="FrutigerNext LT Regular" pitchFamily="34" charset="0"/>
          <a:ea typeface="+mn-ea"/>
          <a:cs typeface="+mn-cs"/>
        </a:defRPr>
      </a:lvl4pPr>
      <a:lvl5pPr marL="2057400" indent="-228600" algn="l" rtl="0" eaLnBrk="1" fontAlgn="base" hangingPunct="1">
        <a:lnSpc>
          <a:spcPct val="140000"/>
        </a:lnSpc>
        <a:spcBef>
          <a:spcPct val="0"/>
        </a:spcBef>
        <a:spcAft>
          <a:spcPct val="0"/>
        </a:spcAft>
        <a:buFont typeface="Arial" pitchFamily="34" charset="0"/>
        <a:buChar char="~"/>
        <a:defRPr sz="1200">
          <a:solidFill>
            <a:schemeClr val="tx1"/>
          </a:solidFill>
          <a:latin typeface="FrutigerNext LT Regular" pitchFamily="34" charset="0"/>
          <a:ea typeface="+mn-ea"/>
          <a:cs typeface="+mn-cs"/>
        </a:defRPr>
      </a:lvl5pPr>
      <a:lvl6pPr marL="2514600" indent="-228600" algn="l" rtl="0" eaLnBrk="1" fontAlgn="base" hangingPunct="1">
        <a:spcBef>
          <a:spcPct val="20000"/>
        </a:spcBef>
        <a:spcAft>
          <a:spcPct val="0"/>
        </a:spcAft>
        <a:buFont typeface="Arial" charset="0"/>
        <a:buChar char="~"/>
        <a:defRPr sz="1600">
          <a:solidFill>
            <a:schemeClr val="tx1"/>
          </a:solidFill>
          <a:latin typeface="+mn-lt"/>
          <a:ea typeface="+mn-ea"/>
          <a:cs typeface="+mn-cs"/>
        </a:defRPr>
      </a:lvl6pPr>
      <a:lvl7pPr marL="2971800" indent="-228600" algn="l" rtl="0" eaLnBrk="1" fontAlgn="base" hangingPunct="1">
        <a:spcBef>
          <a:spcPct val="20000"/>
        </a:spcBef>
        <a:spcAft>
          <a:spcPct val="0"/>
        </a:spcAft>
        <a:buFont typeface="Arial" charset="0"/>
        <a:buChar char="~"/>
        <a:defRPr sz="1600">
          <a:solidFill>
            <a:schemeClr val="tx1"/>
          </a:solidFill>
          <a:latin typeface="+mn-lt"/>
          <a:ea typeface="+mn-ea"/>
          <a:cs typeface="+mn-cs"/>
        </a:defRPr>
      </a:lvl7pPr>
      <a:lvl8pPr marL="3429000" indent="-228600" algn="l" rtl="0" eaLnBrk="1" fontAlgn="base" hangingPunct="1">
        <a:spcBef>
          <a:spcPct val="20000"/>
        </a:spcBef>
        <a:spcAft>
          <a:spcPct val="0"/>
        </a:spcAft>
        <a:buFont typeface="Arial" charset="0"/>
        <a:buChar char="~"/>
        <a:defRPr sz="1600">
          <a:solidFill>
            <a:schemeClr val="tx1"/>
          </a:solidFill>
          <a:latin typeface="+mn-lt"/>
          <a:ea typeface="+mn-ea"/>
          <a:cs typeface="+mn-cs"/>
        </a:defRPr>
      </a:lvl8pPr>
      <a:lvl9pPr marL="3886200" indent="-228600" algn="l" rtl="0" eaLnBrk="1" fontAlgn="base" hangingPunct="1">
        <a:spcBef>
          <a:spcPct val="20000"/>
        </a:spcBef>
        <a:spcAft>
          <a:spcPct val="0"/>
        </a:spcAft>
        <a:buFont typeface="Arial" charset="0"/>
        <a:buChar char="~"/>
        <a:defRPr sz="16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75" name="矩形 74"/>
          <p:cNvSpPr/>
          <p:nvPr/>
        </p:nvSpPr>
        <p:spPr bwMode="auto">
          <a:xfrm>
            <a:off x="0" y="0"/>
            <a:ext cx="9144000" cy="6858000"/>
          </a:xfrm>
          <a:prstGeom prst="rect">
            <a:avLst/>
          </a:prstGeom>
          <a:solidFill>
            <a:schemeClr val="bg1">
              <a:lumMod val="95000"/>
            </a:schemeClr>
          </a:solidFill>
          <a:ln>
            <a:noFill/>
          </a:ln>
          <a:effectLst/>
          <a:extLst>
            <a:ext uri="{91240B29-F687-4F45-9708-019B960494DF}">
              <a14:hiddenLine xmlns=""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a:buClr>
                <a:srgbClr val="CC9900"/>
              </a:buClr>
              <a:buFont typeface="Wingdings" pitchFamily="2" charset="2"/>
              <a:buChar char="n"/>
            </a:pPr>
            <a:endParaRPr lang="zh-CN" altLang="en-US" smtClean="0">
              <a:solidFill>
                <a:srgbClr val="000000"/>
              </a:solidFill>
              <a:latin typeface="Arial" charset="0"/>
              <a:ea typeface="宋体" charset="-122"/>
            </a:endParaRPr>
          </a:p>
        </p:txBody>
      </p:sp>
      <p:grpSp>
        <p:nvGrpSpPr>
          <p:cNvPr id="2" name="组合 13"/>
          <p:cNvGrpSpPr/>
          <p:nvPr/>
        </p:nvGrpSpPr>
        <p:grpSpPr>
          <a:xfrm>
            <a:off x="0" y="6783917"/>
            <a:ext cx="9144000" cy="74083"/>
            <a:chOff x="0" y="5087938"/>
            <a:chExt cx="9144000" cy="55562"/>
          </a:xfrm>
        </p:grpSpPr>
        <p:pic>
          <p:nvPicPr>
            <p:cNvPr id="13" name="Picture 2" descr="E:\01 日常工作\10 多媒体\PPT内部汇报用模板\红条.jpg"/>
            <p:cNvPicPr>
              <a:picLocks noChangeAspect="1" noChangeArrowheads="1"/>
            </p:cNvPicPr>
            <p:nvPr userDrawn="1"/>
          </p:nvPicPr>
          <p:blipFill>
            <a:blip r:embed="rId4" cstate="print"/>
            <a:srcRect r="5813"/>
            <a:stretch>
              <a:fillRect/>
            </a:stretch>
          </p:blipFill>
          <p:spPr bwMode="auto">
            <a:xfrm>
              <a:off x="0" y="5087938"/>
              <a:ext cx="8616950" cy="55562"/>
            </a:xfrm>
            <a:prstGeom prst="rect">
              <a:avLst/>
            </a:prstGeom>
            <a:noFill/>
          </p:spPr>
        </p:pic>
        <p:pic>
          <p:nvPicPr>
            <p:cNvPr id="86" name="Picture 2" descr="E:\01 日常工作\10 多媒体\PPT内部汇报用模板\红条.jpg"/>
            <p:cNvPicPr>
              <a:picLocks noChangeAspect="1" noChangeArrowheads="1"/>
            </p:cNvPicPr>
            <p:nvPr userDrawn="1"/>
          </p:nvPicPr>
          <p:blipFill>
            <a:blip r:embed="rId4" cstate="print"/>
            <a:srcRect r="5813"/>
            <a:stretch>
              <a:fillRect/>
            </a:stretch>
          </p:blipFill>
          <p:spPr bwMode="auto">
            <a:xfrm>
              <a:off x="527050" y="5087938"/>
              <a:ext cx="8616950" cy="55562"/>
            </a:xfrm>
            <a:prstGeom prst="rect">
              <a:avLst/>
            </a:prstGeom>
            <a:noFill/>
          </p:spPr>
        </p:pic>
      </p:grpSp>
      <p:pic>
        <p:nvPicPr>
          <p:cNvPr id="8" name="Picture 2" descr="C:\Users\z00124665\Desktop\Operational Guide for Background Panels of the Enterprise Business Group.WMF"/>
          <p:cNvPicPr>
            <a:picLocks noChangeAspect="1" noChangeArrowheads="1"/>
          </p:cNvPicPr>
          <p:nvPr/>
        </p:nvPicPr>
        <p:blipFill>
          <a:blip r:embed="rId5" cstate="print"/>
          <a:srcRect/>
          <a:stretch>
            <a:fillRect/>
          </a:stretch>
        </p:blipFill>
        <p:spPr bwMode="auto">
          <a:xfrm>
            <a:off x="6571622" y="231776"/>
            <a:ext cx="2238210" cy="135704"/>
          </a:xfrm>
          <a:prstGeom prst="rect">
            <a:avLst/>
          </a:prstGeom>
          <a:noFill/>
        </p:spPr>
      </p:pic>
      <p:pic>
        <p:nvPicPr>
          <p:cNvPr id="9" name="Picture 2" descr="C:\Users\z00124665\Desktop\HW LOGO(横版）.png"/>
          <p:cNvPicPr>
            <a:picLocks noChangeAspect="1" noChangeArrowheads="1"/>
          </p:cNvPicPr>
          <p:nvPr/>
        </p:nvPicPr>
        <p:blipFill>
          <a:blip r:embed="rId6" cstate="screen"/>
          <a:srcRect/>
          <a:stretch>
            <a:fillRect/>
          </a:stretch>
        </p:blipFill>
        <p:spPr bwMode="auto">
          <a:xfrm>
            <a:off x="7566415" y="6250583"/>
            <a:ext cx="1250151" cy="406032"/>
          </a:xfrm>
          <a:prstGeom prst="rect">
            <a:avLst/>
          </a:prstGeom>
          <a:noFill/>
        </p:spPr>
      </p:pic>
      <p:sp>
        <p:nvSpPr>
          <p:cNvPr id="12" name="Rectangle 5"/>
          <p:cNvSpPr>
            <a:spLocks noChangeArrowheads="1"/>
          </p:cNvSpPr>
          <p:nvPr/>
        </p:nvSpPr>
        <p:spPr bwMode="auto">
          <a:xfrm>
            <a:off x="3040535" y="6500765"/>
            <a:ext cx="272055" cy="261257"/>
          </a:xfrm>
          <a:prstGeom prst="rect">
            <a:avLst/>
          </a:prstGeom>
          <a:noFill/>
          <a:ln w="9525">
            <a:noFill/>
            <a:miter lim="800000"/>
            <a:headEnd/>
            <a:tailEnd/>
          </a:ln>
        </p:spPr>
        <p:txBody>
          <a:bodyPr lIns="0" tIns="0" rIns="0" bIns="0"/>
          <a:lstStyle/>
          <a:p>
            <a:pPr eaLnBrk="0" hangingPunct="0">
              <a:lnSpc>
                <a:spcPct val="85000"/>
              </a:lnSpc>
              <a:defRPr/>
            </a:pPr>
            <a:fld id="{F350CB96-EF0E-44F1-90D2-2D2DCEB1810F}" type="slidenum">
              <a:rPr lang="de-DE" altLang="zh-CN" sz="900" smtClean="0">
                <a:solidFill>
                  <a:srgbClr val="FFFFFF">
                    <a:lumMod val="65000"/>
                  </a:srgbClr>
                </a:solidFill>
                <a:latin typeface="FrutigerNext LT Medium"/>
                <a:ea typeface="华文细黑"/>
              </a:rPr>
              <a:pPr eaLnBrk="0" hangingPunct="0">
                <a:lnSpc>
                  <a:spcPct val="85000"/>
                </a:lnSpc>
                <a:defRPr/>
              </a:pPr>
              <a:t>‹#›</a:t>
            </a:fld>
            <a:endParaRPr lang="en-GB" altLang="zh-CN" sz="900" dirty="0">
              <a:solidFill>
                <a:srgbClr val="FFFFFF">
                  <a:lumMod val="65000"/>
                </a:srgbClr>
              </a:solidFill>
              <a:latin typeface="FrutigerNext LT Medium"/>
              <a:ea typeface="华文细黑"/>
            </a:endParaRPr>
          </a:p>
        </p:txBody>
      </p:sp>
      <p:pic>
        <p:nvPicPr>
          <p:cNvPr id="10" name="Picture 2" descr="C:\Users\z00124665\Desktop\图形1.wmf"/>
          <p:cNvPicPr>
            <a:picLocks noChangeAspect="1" noChangeArrowheads="1"/>
          </p:cNvPicPr>
          <p:nvPr/>
        </p:nvPicPr>
        <p:blipFill>
          <a:blip r:embed="rId7" cstate="print"/>
          <a:srcRect/>
          <a:stretch>
            <a:fillRect/>
          </a:stretch>
        </p:blipFill>
        <p:spPr bwMode="auto">
          <a:xfrm>
            <a:off x="322266" y="6482946"/>
            <a:ext cx="2655887" cy="161289"/>
          </a:xfrm>
          <a:prstGeom prst="rect">
            <a:avLst/>
          </a:prstGeom>
          <a:noFill/>
        </p:spPr>
      </p:pic>
    </p:spTree>
  </p:cSld>
  <p:clrMap bg1="lt1" tx1="dk1" bg2="lt2" tx2="dk2" accent1="accent1" accent2="accent2" accent3="accent3" accent4="accent4" accent5="accent5" accent6="accent6" hlink="hlink" folHlink="folHlink"/>
  <p:sldLayoutIdLst>
    <p:sldLayoutId id="2147483902" r:id="rId1"/>
    <p:sldLayoutId id="2147483903" r:id="rId2"/>
  </p:sldLayoutIdLst>
  <p:transition advClick="0" advTm="8000">
    <p:fade thruBlk="1"/>
  </p:transition>
  <p:timing>
    <p:tnLst>
      <p:par>
        <p:cTn id="1" dur="indefinite" restart="never" nodeType="tmRoot"/>
      </p:par>
    </p:tnLst>
  </p:timing>
  <p:hf hdr="0" ftr="0" dt="0"/>
  <p:txStyles>
    <p:titleStyle>
      <a:lvl1pPr algn="l" rtl="0" eaLnBrk="1" fontAlgn="base" hangingPunct="1">
        <a:spcBef>
          <a:spcPct val="0"/>
        </a:spcBef>
        <a:spcAft>
          <a:spcPct val="0"/>
        </a:spcAft>
        <a:defRPr sz="3200" b="1">
          <a:solidFill>
            <a:srgbClr val="990000"/>
          </a:solidFill>
          <a:latin typeface="FrutigerNext LT Medium" pitchFamily="34" charset="0"/>
          <a:ea typeface="黑体" pitchFamily="49" charset="-122"/>
          <a:cs typeface="+mj-cs"/>
        </a:defRPr>
      </a:lvl1pPr>
      <a:lvl2pPr algn="l" rtl="0" eaLnBrk="1" fontAlgn="base" hangingPunct="1">
        <a:spcBef>
          <a:spcPct val="0"/>
        </a:spcBef>
        <a:spcAft>
          <a:spcPct val="0"/>
        </a:spcAft>
        <a:defRPr sz="2800" b="1">
          <a:solidFill>
            <a:srgbClr val="990000"/>
          </a:solidFill>
          <a:latin typeface="FrutigerNext LT Medium" pitchFamily="34" charset="0"/>
          <a:ea typeface="黑体" pitchFamily="49" charset="-122"/>
          <a:cs typeface="宋体" charset="-122"/>
        </a:defRPr>
      </a:lvl2pPr>
      <a:lvl3pPr algn="l" rtl="0" eaLnBrk="1" fontAlgn="base" hangingPunct="1">
        <a:spcBef>
          <a:spcPct val="0"/>
        </a:spcBef>
        <a:spcAft>
          <a:spcPct val="0"/>
        </a:spcAft>
        <a:defRPr sz="2800" b="1">
          <a:solidFill>
            <a:srgbClr val="990000"/>
          </a:solidFill>
          <a:latin typeface="FrutigerNext LT Medium" pitchFamily="34" charset="0"/>
          <a:ea typeface="黑体" pitchFamily="49" charset="-122"/>
          <a:cs typeface="宋体" charset="-122"/>
        </a:defRPr>
      </a:lvl3pPr>
      <a:lvl4pPr algn="l" rtl="0" eaLnBrk="1" fontAlgn="base" hangingPunct="1">
        <a:spcBef>
          <a:spcPct val="0"/>
        </a:spcBef>
        <a:spcAft>
          <a:spcPct val="0"/>
        </a:spcAft>
        <a:defRPr sz="2800" b="1">
          <a:solidFill>
            <a:srgbClr val="990000"/>
          </a:solidFill>
          <a:latin typeface="FrutigerNext LT Medium" pitchFamily="34" charset="0"/>
          <a:ea typeface="黑体" pitchFamily="49" charset="-122"/>
          <a:cs typeface="宋体" charset="-122"/>
        </a:defRPr>
      </a:lvl4pPr>
      <a:lvl5pPr algn="l" rtl="0" eaLnBrk="1" fontAlgn="base" hangingPunct="1">
        <a:spcBef>
          <a:spcPct val="0"/>
        </a:spcBef>
        <a:spcAft>
          <a:spcPct val="0"/>
        </a:spcAft>
        <a:defRPr sz="2800" b="1">
          <a:solidFill>
            <a:srgbClr val="990000"/>
          </a:solidFill>
          <a:latin typeface="FrutigerNext LT Medium" pitchFamily="34" charset="0"/>
          <a:ea typeface="黑体" pitchFamily="49" charset="-122"/>
          <a:cs typeface="宋体" charset="-122"/>
        </a:defRPr>
      </a:lvl5pPr>
      <a:lvl6pPr marL="457200"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宋体" charset="-122"/>
        </a:defRPr>
      </a:lvl6pPr>
      <a:lvl7pPr marL="914400"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宋体" charset="-122"/>
        </a:defRPr>
      </a:lvl7pPr>
      <a:lvl8pPr marL="1371600"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宋体" charset="-122"/>
        </a:defRPr>
      </a:lvl8pPr>
      <a:lvl9pPr marL="1828800"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宋体" charset="-122"/>
        </a:defRPr>
      </a:lvl9pPr>
    </p:titleStyle>
    <p:bodyStyle>
      <a:lvl1pPr marL="342900" indent="-342900" algn="l" rtl="0" eaLnBrk="1" fontAlgn="base" hangingPunct="1">
        <a:lnSpc>
          <a:spcPct val="140000"/>
        </a:lnSpc>
        <a:spcBef>
          <a:spcPct val="0"/>
        </a:spcBef>
        <a:spcAft>
          <a:spcPct val="0"/>
        </a:spcAft>
        <a:buClr>
          <a:srgbClr val="777777"/>
        </a:buClr>
        <a:buSzPct val="60000"/>
        <a:buFont typeface="Wingdings" pitchFamily="2" charset="2"/>
        <a:buChar char="l"/>
        <a:defRPr sz="2000" b="1">
          <a:solidFill>
            <a:schemeClr val="tx1"/>
          </a:solidFill>
          <a:latin typeface="FrutigerNext LT Regular" pitchFamily="34" charset="0"/>
          <a:ea typeface="黑体" pitchFamily="49" charset="-122"/>
          <a:cs typeface="+mn-cs"/>
        </a:defRPr>
      </a:lvl1pPr>
      <a:lvl2pPr marL="742950" indent="-285750" algn="l" rtl="0" eaLnBrk="1" fontAlgn="base" hangingPunct="1">
        <a:lnSpc>
          <a:spcPct val="140000"/>
        </a:lnSpc>
        <a:spcBef>
          <a:spcPct val="0"/>
        </a:spcBef>
        <a:spcAft>
          <a:spcPct val="0"/>
        </a:spcAft>
        <a:buSzPct val="50000"/>
        <a:buFont typeface="Wingdings" pitchFamily="2" charset="2"/>
        <a:buChar char="p"/>
        <a:defRPr>
          <a:solidFill>
            <a:schemeClr val="tx1"/>
          </a:solidFill>
          <a:latin typeface="+mn-lt"/>
          <a:ea typeface="+mn-ea"/>
          <a:cs typeface="+mn-cs"/>
        </a:defRPr>
      </a:lvl2pPr>
      <a:lvl3pPr marL="1143000" indent="-228600" algn="l" rtl="0" eaLnBrk="1" fontAlgn="base" hangingPunct="1">
        <a:lnSpc>
          <a:spcPct val="140000"/>
        </a:lnSpc>
        <a:spcBef>
          <a:spcPct val="0"/>
        </a:spcBef>
        <a:spcAft>
          <a:spcPct val="0"/>
        </a:spcAft>
        <a:buSzPct val="50000"/>
        <a:buFont typeface="Wingdings" pitchFamily="2" charset="2"/>
        <a:buChar char="n"/>
        <a:defRPr sz="1600">
          <a:solidFill>
            <a:schemeClr val="tx1"/>
          </a:solidFill>
          <a:latin typeface="FrutigerNext LT Regular" pitchFamily="34" charset="0"/>
          <a:ea typeface="+mn-ea"/>
          <a:cs typeface="+mn-cs"/>
        </a:defRPr>
      </a:lvl3pPr>
      <a:lvl4pPr marL="1600200" indent="-228600" algn="l" rtl="0" eaLnBrk="1" fontAlgn="base" hangingPunct="1">
        <a:lnSpc>
          <a:spcPct val="140000"/>
        </a:lnSpc>
        <a:spcBef>
          <a:spcPct val="0"/>
        </a:spcBef>
        <a:spcAft>
          <a:spcPct val="0"/>
        </a:spcAft>
        <a:buChar char="–"/>
        <a:defRPr sz="1400">
          <a:solidFill>
            <a:schemeClr val="tx1"/>
          </a:solidFill>
          <a:latin typeface="FrutigerNext LT Regular" pitchFamily="34" charset="0"/>
          <a:ea typeface="+mn-ea"/>
          <a:cs typeface="+mn-cs"/>
        </a:defRPr>
      </a:lvl4pPr>
      <a:lvl5pPr marL="2057400" indent="-228600" algn="l" rtl="0" eaLnBrk="1" fontAlgn="base" hangingPunct="1">
        <a:lnSpc>
          <a:spcPct val="140000"/>
        </a:lnSpc>
        <a:spcBef>
          <a:spcPct val="0"/>
        </a:spcBef>
        <a:spcAft>
          <a:spcPct val="0"/>
        </a:spcAft>
        <a:buFont typeface="Arial" pitchFamily="34" charset="0"/>
        <a:buChar char="~"/>
        <a:defRPr sz="1200">
          <a:solidFill>
            <a:schemeClr val="tx1"/>
          </a:solidFill>
          <a:latin typeface="FrutigerNext LT Regular" pitchFamily="34" charset="0"/>
          <a:ea typeface="+mn-ea"/>
          <a:cs typeface="+mn-cs"/>
        </a:defRPr>
      </a:lvl5pPr>
      <a:lvl6pPr marL="2514600" indent="-228600" algn="l" rtl="0" eaLnBrk="1" fontAlgn="base" hangingPunct="1">
        <a:spcBef>
          <a:spcPct val="20000"/>
        </a:spcBef>
        <a:spcAft>
          <a:spcPct val="0"/>
        </a:spcAft>
        <a:buFont typeface="Arial" charset="0"/>
        <a:buChar char="~"/>
        <a:defRPr sz="1600">
          <a:solidFill>
            <a:schemeClr val="tx1"/>
          </a:solidFill>
          <a:latin typeface="+mn-lt"/>
          <a:ea typeface="+mn-ea"/>
          <a:cs typeface="+mn-cs"/>
        </a:defRPr>
      </a:lvl6pPr>
      <a:lvl7pPr marL="2971800" indent="-228600" algn="l" rtl="0" eaLnBrk="1" fontAlgn="base" hangingPunct="1">
        <a:spcBef>
          <a:spcPct val="20000"/>
        </a:spcBef>
        <a:spcAft>
          <a:spcPct val="0"/>
        </a:spcAft>
        <a:buFont typeface="Arial" charset="0"/>
        <a:buChar char="~"/>
        <a:defRPr sz="1600">
          <a:solidFill>
            <a:schemeClr val="tx1"/>
          </a:solidFill>
          <a:latin typeface="+mn-lt"/>
          <a:ea typeface="+mn-ea"/>
          <a:cs typeface="+mn-cs"/>
        </a:defRPr>
      </a:lvl7pPr>
      <a:lvl8pPr marL="3429000" indent="-228600" algn="l" rtl="0" eaLnBrk="1" fontAlgn="base" hangingPunct="1">
        <a:spcBef>
          <a:spcPct val="20000"/>
        </a:spcBef>
        <a:spcAft>
          <a:spcPct val="0"/>
        </a:spcAft>
        <a:buFont typeface="Arial" charset="0"/>
        <a:buChar char="~"/>
        <a:defRPr sz="1600">
          <a:solidFill>
            <a:schemeClr val="tx1"/>
          </a:solidFill>
          <a:latin typeface="+mn-lt"/>
          <a:ea typeface="+mn-ea"/>
          <a:cs typeface="+mn-cs"/>
        </a:defRPr>
      </a:lvl8pPr>
      <a:lvl9pPr marL="3886200" indent="-228600" algn="l" rtl="0" eaLnBrk="1" fontAlgn="base" hangingPunct="1">
        <a:spcBef>
          <a:spcPct val="20000"/>
        </a:spcBef>
        <a:spcAft>
          <a:spcPct val="0"/>
        </a:spcAft>
        <a:buFont typeface="Arial" charset="0"/>
        <a:buChar char="~"/>
        <a:defRPr sz="16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97288" name="Rectangle 8"/>
          <p:cNvSpPr>
            <a:spLocks noChangeArrowheads="1"/>
          </p:cNvSpPr>
          <p:nvPr/>
        </p:nvSpPr>
        <p:spPr bwMode="auto">
          <a:xfrm>
            <a:off x="0" y="3275120"/>
            <a:ext cx="184700" cy="307760"/>
          </a:xfrm>
          <a:prstGeom prst="rect">
            <a:avLst/>
          </a:prstGeom>
          <a:solidFill>
            <a:srgbClr val="DDDDDD"/>
          </a:solidFill>
          <a:ln w="9525" algn="ctr">
            <a:noFill/>
            <a:miter lim="800000"/>
            <a:headEnd/>
            <a:tailEnd/>
          </a:ln>
          <a:effectLst/>
        </p:spPr>
        <p:txBody>
          <a:bodyPr wrap="none" lIns="91425" tIns="45712" rIns="91425" bIns="45712" anchor="ctr">
            <a:spAutoFit/>
          </a:bodyPr>
          <a:lstStyle/>
          <a:p>
            <a:pPr>
              <a:defRPr/>
            </a:pPr>
            <a:endParaRPr lang="zh-CN" altLang="en-US" sz="1400">
              <a:solidFill>
                <a:srgbClr val="FFFFFF"/>
              </a:solidFill>
              <a:latin typeface="FrutigerNext LT Regular" pitchFamily="34" charset="0"/>
              <a:ea typeface="ＭＳ Ｐゴシック" pitchFamily="34" charset="-128"/>
            </a:endParaRPr>
          </a:p>
        </p:txBody>
      </p:sp>
      <p:sp>
        <p:nvSpPr>
          <p:cNvPr id="3075" name="Rectangle 2"/>
          <p:cNvSpPr>
            <a:spLocks noGrp="1" noChangeArrowheads="1"/>
          </p:cNvSpPr>
          <p:nvPr>
            <p:ph type="title"/>
          </p:nvPr>
        </p:nvSpPr>
        <p:spPr bwMode="auto">
          <a:xfrm>
            <a:off x="652463" y="638184"/>
            <a:ext cx="7929562" cy="869951"/>
          </a:xfrm>
          <a:prstGeom prst="rect">
            <a:avLst/>
          </a:prstGeom>
          <a:noFill/>
          <a:ln w="9525">
            <a:noFill/>
            <a:miter lim="800000"/>
            <a:headEnd/>
            <a:tailEnd/>
          </a:ln>
        </p:spPr>
        <p:txBody>
          <a:bodyPr vert="horz" wrap="square" lIns="80152" tIns="40076" rIns="80152" bIns="40076" numCol="1" anchor="ctr" anchorCtr="0" compatLnSpc="1">
            <a:prstTxWarp prst="textNoShape">
              <a:avLst/>
            </a:prstTxWarp>
          </a:bodyPr>
          <a:lstStyle/>
          <a:p>
            <a:pPr lvl="0"/>
            <a:r>
              <a:rPr lang="zh-CN" altLang="en-US" smtClean="0"/>
              <a:t>单击此处编辑母版标题样式</a:t>
            </a:r>
          </a:p>
        </p:txBody>
      </p:sp>
      <p:sp>
        <p:nvSpPr>
          <p:cNvPr id="3076" name="Rectangle 3"/>
          <p:cNvSpPr>
            <a:spLocks noGrp="1" noChangeArrowheads="1"/>
          </p:cNvSpPr>
          <p:nvPr>
            <p:ph type="body" idx="1"/>
          </p:nvPr>
        </p:nvSpPr>
        <p:spPr bwMode="auto">
          <a:xfrm>
            <a:off x="652463" y="1641484"/>
            <a:ext cx="7929562" cy="4194175"/>
          </a:xfrm>
          <a:prstGeom prst="rect">
            <a:avLst/>
          </a:prstGeom>
          <a:noFill/>
          <a:ln w="9525">
            <a:noFill/>
            <a:miter lim="800000"/>
            <a:headEnd/>
            <a:tailEnd/>
          </a:ln>
        </p:spPr>
        <p:txBody>
          <a:bodyPr vert="horz" wrap="square" lIns="80152" tIns="40076" rIns="80152" bIns="40076"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97287" name="Rectangle 7"/>
          <p:cNvSpPr>
            <a:spLocks noChangeArrowheads="1"/>
          </p:cNvSpPr>
          <p:nvPr/>
        </p:nvSpPr>
        <p:spPr bwMode="auto">
          <a:xfrm>
            <a:off x="-1844675" y="898525"/>
            <a:ext cx="1844675" cy="5308600"/>
          </a:xfrm>
          <a:prstGeom prst="rect">
            <a:avLst/>
          </a:prstGeom>
          <a:noFill/>
          <a:ln w="9525">
            <a:noFill/>
            <a:miter lim="800000"/>
            <a:headEnd/>
            <a:tailEnd/>
          </a:ln>
          <a:effectLst/>
        </p:spPr>
        <p:txBody>
          <a:bodyPr lIns="80124" tIns="40063" rIns="80124" bIns="40063"/>
          <a:lstStyle/>
          <a:p>
            <a:pPr marL="300038" indent="-300038" algn="r" defTabSz="801688">
              <a:lnSpc>
                <a:spcPct val="125000"/>
              </a:lnSpc>
              <a:defRPr/>
            </a:pPr>
            <a:r>
              <a:rPr lang="zh-CN" altLang="en-US" sz="1100">
                <a:solidFill>
                  <a:srgbClr val="FFFFFF"/>
                </a:solidFill>
                <a:latin typeface="Arial" charset="0"/>
                <a:ea typeface="华文细黑" pitchFamily="2" charset="-122"/>
              </a:rPr>
              <a:t>英文目录标题</a:t>
            </a:r>
            <a:r>
              <a:rPr lang="en-US" altLang="zh-CN" sz="1100">
                <a:solidFill>
                  <a:srgbClr val="FFFFFF"/>
                </a:solidFill>
                <a:latin typeface="Arial" charset="0"/>
                <a:ea typeface="华文细黑" pitchFamily="2" charset="-122"/>
              </a:rPr>
              <a:t>:35-40pt  </a:t>
            </a:r>
            <a:endParaRPr lang="zh-CN" altLang="en-US" sz="1100">
              <a:solidFill>
                <a:srgbClr val="FFFFFF"/>
              </a:solidFill>
              <a:latin typeface="Arial" charset="0"/>
              <a:ea typeface="华文细黑" pitchFamily="2" charset="-122"/>
            </a:endParaRPr>
          </a:p>
          <a:p>
            <a:pPr marL="300038" indent="-300038" algn="r" defTabSz="801688">
              <a:lnSpc>
                <a:spcPct val="125000"/>
              </a:lnSpc>
              <a:defRPr/>
            </a:pPr>
            <a:r>
              <a:rPr lang="zh-CN" altLang="en-US" sz="1100">
                <a:solidFill>
                  <a:srgbClr val="FFFFFF"/>
                </a:solidFill>
                <a:latin typeface="Arial" charset="0"/>
                <a:ea typeface="华文细黑" pitchFamily="2" charset="-122"/>
              </a:rPr>
              <a:t>颜色</a:t>
            </a:r>
            <a:r>
              <a:rPr lang="en-US" altLang="zh-CN" sz="1100">
                <a:solidFill>
                  <a:srgbClr val="FFFFFF"/>
                </a:solidFill>
                <a:latin typeface="Arial" charset="0"/>
                <a:ea typeface="华文细黑" pitchFamily="2" charset="-122"/>
              </a:rPr>
              <a:t>: R153 G0 B0</a:t>
            </a:r>
          </a:p>
          <a:p>
            <a:pPr marL="300038" indent="-300038" algn="r" defTabSz="801688">
              <a:lnSpc>
                <a:spcPct val="125000"/>
              </a:lnSpc>
              <a:defRPr/>
            </a:pPr>
            <a:r>
              <a:rPr lang="zh-CN" altLang="en-US" sz="1100">
                <a:solidFill>
                  <a:srgbClr val="FFFFFF"/>
                </a:solidFill>
                <a:latin typeface="Arial" charset="0"/>
                <a:ea typeface="华文细黑" pitchFamily="2" charset="-122"/>
              </a:rPr>
              <a:t>内部使用字体 </a:t>
            </a:r>
            <a:r>
              <a:rPr lang="en-US" altLang="zh-CN" sz="1100">
                <a:solidFill>
                  <a:srgbClr val="FFFFFF"/>
                </a:solidFill>
                <a:latin typeface="Arial" charset="0"/>
                <a:ea typeface="华文细黑" pitchFamily="2" charset="-122"/>
              </a:rPr>
              <a:t>:</a:t>
            </a:r>
          </a:p>
          <a:p>
            <a:pPr marL="300038" indent="-300038" algn="r" defTabSz="801688">
              <a:lnSpc>
                <a:spcPct val="125000"/>
              </a:lnSpc>
              <a:defRPr/>
            </a:pPr>
            <a:r>
              <a:rPr lang="en-US" altLang="zh-CN" sz="1100">
                <a:solidFill>
                  <a:srgbClr val="FFFFFF"/>
                </a:solidFill>
                <a:latin typeface="Arial" charset="0"/>
                <a:ea typeface="华文细黑" pitchFamily="2" charset="-122"/>
              </a:rPr>
              <a:t>FrutigerNext LT Medium</a:t>
            </a:r>
          </a:p>
          <a:p>
            <a:pPr marL="300038" indent="-300038" algn="r" defTabSz="801688">
              <a:lnSpc>
                <a:spcPct val="125000"/>
              </a:lnSpc>
              <a:defRPr/>
            </a:pPr>
            <a:r>
              <a:rPr lang="zh-CN" altLang="en-US" sz="1100">
                <a:solidFill>
                  <a:srgbClr val="FFFFFF"/>
                </a:solidFill>
                <a:latin typeface="Arial" charset="0"/>
                <a:ea typeface="华文细黑" pitchFamily="2" charset="-122"/>
              </a:rPr>
              <a:t>外部使用字体 </a:t>
            </a:r>
            <a:r>
              <a:rPr lang="en-US" altLang="zh-CN" sz="1100">
                <a:solidFill>
                  <a:srgbClr val="FFFFFF"/>
                </a:solidFill>
                <a:latin typeface="Arial" charset="0"/>
                <a:ea typeface="华文细黑" pitchFamily="2" charset="-122"/>
              </a:rPr>
              <a:t>: Arial</a:t>
            </a:r>
          </a:p>
          <a:p>
            <a:pPr marL="300038" indent="-300038" algn="r" defTabSz="801688">
              <a:lnSpc>
                <a:spcPct val="125000"/>
              </a:lnSpc>
              <a:defRPr/>
            </a:pPr>
            <a:endParaRPr lang="en-US" altLang="zh-CN" sz="1100">
              <a:solidFill>
                <a:srgbClr val="FFFFFF"/>
              </a:solidFill>
              <a:latin typeface="Arial" charset="0"/>
              <a:ea typeface="华文细黑" pitchFamily="2" charset="-122"/>
            </a:endParaRPr>
          </a:p>
          <a:p>
            <a:pPr marL="300038" indent="-300038" algn="r" defTabSz="801688">
              <a:lnSpc>
                <a:spcPct val="125000"/>
              </a:lnSpc>
              <a:defRPr/>
            </a:pPr>
            <a:r>
              <a:rPr lang="zh-CN" altLang="en-US" sz="1100">
                <a:solidFill>
                  <a:srgbClr val="FFFFFF"/>
                </a:solidFill>
                <a:latin typeface="Arial" charset="0"/>
                <a:ea typeface="华文细黑" pitchFamily="2" charset="-122"/>
              </a:rPr>
              <a:t>中文目录标题</a:t>
            </a:r>
            <a:r>
              <a:rPr lang="en-US" altLang="zh-CN" sz="1100">
                <a:solidFill>
                  <a:srgbClr val="FFFFFF"/>
                </a:solidFill>
                <a:latin typeface="Arial" charset="0"/>
                <a:ea typeface="华文细黑" pitchFamily="2" charset="-122"/>
              </a:rPr>
              <a:t>:35-40pt  </a:t>
            </a:r>
            <a:endParaRPr lang="zh-CN" altLang="en-US" sz="1100">
              <a:solidFill>
                <a:srgbClr val="FFFFFF"/>
              </a:solidFill>
              <a:latin typeface="Arial" charset="0"/>
              <a:ea typeface="华文细黑" pitchFamily="2" charset="-122"/>
            </a:endParaRPr>
          </a:p>
          <a:p>
            <a:pPr marL="300038" indent="-300038" algn="r" defTabSz="801688">
              <a:lnSpc>
                <a:spcPct val="125000"/>
              </a:lnSpc>
              <a:defRPr/>
            </a:pPr>
            <a:r>
              <a:rPr lang="zh-CN" altLang="en-US" sz="1100">
                <a:solidFill>
                  <a:srgbClr val="FFFFFF"/>
                </a:solidFill>
                <a:latin typeface="Arial" charset="0"/>
                <a:ea typeface="华文细黑" pitchFamily="2" charset="-122"/>
              </a:rPr>
              <a:t>颜色</a:t>
            </a:r>
            <a:r>
              <a:rPr lang="en-US" altLang="zh-CN" sz="1100">
                <a:solidFill>
                  <a:srgbClr val="FFFFFF"/>
                </a:solidFill>
                <a:latin typeface="Arial" charset="0"/>
                <a:ea typeface="华文细黑" pitchFamily="2" charset="-122"/>
              </a:rPr>
              <a:t>: R153 G0 B0</a:t>
            </a:r>
          </a:p>
          <a:p>
            <a:pPr marL="300038" indent="-300038" algn="r" defTabSz="801688">
              <a:lnSpc>
                <a:spcPct val="125000"/>
              </a:lnSpc>
              <a:defRPr/>
            </a:pPr>
            <a:r>
              <a:rPr lang="zh-CN" altLang="en-US" sz="1100">
                <a:solidFill>
                  <a:srgbClr val="FFFFFF"/>
                </a:solidFill>
                <a:latin typeface="Arial" charset="0"/>
                <a:ea typeface="华文细黑" pitchFamily="2" charset="-122"/>
              </a:rPr>
              <a:t>字体</a:t>
            </a:r>
            <a:r>
              <a:rPr lang="en-US" altLang="zh-CN" sz="1100">
                <a:solidFill>
                  <a:srgbClr val="FFFFFF"/>
                </a:solidFill>
                <a:latin typeface="Arial" charset="0"/>
                <a:ea typeface="华文细黑" pitchFamily="2" charset="-122"/>
              </a:rPr>
              <a:t>:</a:t>
            </a:r>
            <a:r>
              <a:rPr lang="zh-CN" altLang="en-US" sz="1100">
                <a:solidFill>
                  <a:srgbClr val="FFFFFF"/>
                </a:solidFill>
                <a:latin typeface="Arial" charset="0"/>
                <a:ea typeface="华文细黑" pitchFamily="2" charset="-122"/>
              </a:rPr>
              <a:t>黑体</a:t>
            </a:r>
          </a:p>
          <a:p>
            <a:pPr marL="300038" indent="-300038" algn="r" defTabSz="801688">
              <a:lnSpc>
                <a:spcPct val="125000"/>
              </a:lnSpc>
              <a:defRPr/>
            </a:pPr>
            <a:endParaRPr lang="zh-CN" altLang="en-US" sz="1100">
              <a:solidFill>
                <a:srgbClr val="FFFFFF"/>
              </a:solidFill>
              <a:latin typeface="Arial" charset="0"/>
              <a:ea typeface="华文细黑" pitchFamily="2" charset="-122"/>
            </a:endParaRPr>
          </a:p>
          <a:p>
            <a:pPr marL="300038" indent="-300038" algn="r" defTabSz="801688">
              <a:lnSpc>
                <a:spcPct val="125000"/>
              </a:lnSpc>
              <a:defRPr/>
            </a:pPr>
            <a:endParaRPr lang="zh-CN" altLang="en-US" sz="1100">
              <a:solidFill>
                <a:srgbClr val="FFFFFF"/>
              </a:solidFill>
              <a:latin typeface="Arial" charset="0"/>
              <a:ea typeface="华文细黑" pitchFamily="2" charset="-122"/>
            </a:endParaRPr>
          </a:p>
          <a:p>
            <a:pPr marL="300038" indent="-300038" algn="r" defTabSz="801688">
              <a:lnSpc>
                <a:spcPct val="125000"/>
              </a:lnSpc>
              <a:defRPr/>
            </a:pPr>
            <a:r>
              <a:rPr lang="zh-CN" altLang="en-US" sz="1100">
                <a:solidFill>
                  <a:srgbClr val="FFFFFF"/>
                </a:solidFill>
                <a:latin typeface="Arial" charset="0"/>
                <a:ea typeface="华文细黑" pitchFamily="2" charset="-122"/>
              </a:rPr>
              <a:t>英文目录正文</a:t>
            </a:r>
            <a:r>
              <a:rPr lang="en-US" altLang="zh-CN" sz="1100">
                <a:solidFill>
                  <a:srgbClr val="FFFFFF"/>
                </a:solidFill>
                <a:latin typeface="Arial" charset="0"/>
                <a:ea typeface="华文细黑" pitchFamily="2" charset="-122"/>
              </a:rPr>
              <a:t>:28-30pt</a:t>
            </a:r>
          </a:p>
          <a:p>
            <a:pPr marL="300038" indent="-300038" algn="r" defTabSz="801688">
              <a:lnSpc>
                <a:spcPct val="125000"/>
              </a:lnSpc>
              <a:defRPr/>
            </a:pPr>
            <a:r>
              <a:rPr lang="zh-CN" altLang="en-US" sz="1100">
                <a:solidFill>
                  <a:srgbClr val="FFFFFF"/>
                </a:solidFill>
                <a:latin typeface="Arial" charset="0"/>
                <a:ea typeface="华文细黑" pitchFamily="2" charset="-122"/>
              </a:rPr>
              <a:t>子目录 </a:t>
            </a:r>
            <a:r>
              <a:rPr lang="en-US" altLang="zh-CN" sz="1100">
                <a:solidFill>
                  <a:srgbClr val="FFFFFF"/>
                </a:solidFill>
                <a:latin typeface="Arial" charset="0"/>
                <a:ea typeface="华文细黑" pitchFamily="2" charset="-122"/>
              </a:rPr>
              <a:t>(2-5</a:t>
            </a:r>
            <a:r>
              <a:rPr lang="zh-CN" altLang="en-US" sz="1100">
                <a:solidFill>
                  <a:srgbClr val="FFFFFF"/>
                </a:solidFill>
                <a:latin typeface="Arial" charset="0"/>
                <a:ea typeface="华文细黑" pitchFamily="2" charset="-122"/>
              </a:rPr>
              <a:t>级</a:t>
            </a:r>
            <a:r>
              <a:rPr lang="en-US" altLang="zh-CN" sz="1100">
                <a:solidFill>
                  <a:srgbClr val="FFFFFF"/>
                </a:solidFill>
                <a:latin typeface="Arial" charset="0"/>
                <a:ea typeface="华文细黑" pitchFamily="2" charset="-122"/>
              </a:rPr>
              <a:t>) :20-30pt  </a:t>
            </a:r>
          </a:p>
          <a:p>
            <a:pPr marL="300038" indent="-300038" algn="r" defTabSz="801688">
              <a:lnSpc>
                <a:spcPct val="125000"/>
              </a:lnSpc>
              <a:defRPr/>
            </a:pPr>
            <a:r>
              <a:rPr lang="zh-CN" altLang="en-US" sz="1100">
                <a:solidFill>
                  <a:srgbClr val="FFFFFF"/>
                </a:solidFill>
                <a:latin typeface="Arial" charset="0"/>
                <a:ea typeface="华文细黑" pitchFamily="2" charset="-122"/>
              </a:rPr>
              <a:t>颜色</a:t>
            </a:r>
            <a:r>
              <a:rPr lang="en-US" altLang="zh-CN" sz="1100">
                <a:solidFill>
                  <a:srgbClr val="FFFFFF"/>
                </a:solidFill>
                <a:latin typeface="Arial" charset="0"/>
                <a:ea typeface="华文细黑" pitchFamily="2" charset="-122"/>
              </a:rPr>
              <a:t>:</a:t>
            </a:r>
            <a:r>
              <a:rPr lang="zh-CN" altLang="en-US" sz="1100">
                <a:solidFill>
                  <a:srgbClr val="FFFFFF"/>
                </a:solidFill>
                <a:latin typeface="Arial" charset="0"/>
                <a:ea typeface="华文细黑" pitchFamily="2" charset="-122"/>
              </a:rPr>
              <a:t>黑色</a:t>
            </a:r>
          </a:p>
          <a:p>
            <a:pPr marL="300038" indent="-300038" algn="r" defTabSz="801688">
              <a:lnSpc>
                <a:spcPct val="125000"/>
              </a:lnSpc>
              <a:defRPr/>
            </a:pPr>
            <a:r>
              <a:rPr lang="zh-CN" altLang="en-US" sz="1100">
                <a:solidFill>
                  <a:srgbClr val="FFFFFF"/>
                </a:solidFill>
                <a:latin typeface="Arial" charset="0"/>
                <a:ea typeface="华文细黑" pitchFamily="2" charset="-122"/>
              </a:rPr>
              <a:t>内部使用字体 </a:t>
            </a:r>
            <a:r>
              <a:rPr lang="en-US" altLang="zh-CN" sz="1100">
                <a:solidFill>
                  <a:srgbClr val="FFFFFF"/>
                </a:solidFill>
                <a:latin typeface="Arial" charset="0"/>
                <a:ea typeface="华文细黑" pitchFamily="2" charset="-122"/>
              </a:rPr>
              <a:t>:</a:t>
            </a:r>
          </a:p>
          <a:p>
            <a:pPr marL="300038" indent="-300038" algn="r" defTabSz="801688">
              <a:lnSpc>
                <a:spcPct val="125000"/>
              </a:lnSpc>
              <a:defRPr/>
            </a:pPr>
            <a:r>
              <a:rPr lang="en-US" altLang="zh-CN" sz="1100">
                <a:solidFill>
                  <a:srgbClr val="FFFFFF"/>
                </a:solidFill>
                <a:latin typeface="Arial" charset="0"/>
                <a:ea typeface="华文细黑" pitchFamily="2" charset="-122"/>
              </a:rPr>
              <a:t>FrutigerNext LT Regular</a:t>
            </a:r>
          </a:p>
          <a:p>
            <a:pPr marL="300038" indent="-300038" algn="r" defTabSz="801688">
              <a:lnSpc>
                <a:spcPct val="125000"/>
              </a:lnSpc>
              <a:defRPr/>
            </a:pPr>
            <a:r>
              <a:rPr lang="zh-CN" altLang="en-US" sz="1100">
                <a:solidFill>
                  <a:srgbClr val="FFFFFF"/>
                </a:solidFill>
                <a:latin typeface="Arial" charset="0"/>
                <a:ea typeface="华文细黑" pitchFamily="2" charset="-122"/>
              </a:rPr>
              <a:t>外部使用字体 </a:t>
            </a:r>
            <a:r>
              <a:rPr lang="en-US" altLang="zh-CN" sz="1100">
                <a:solidFill>
                  <a:srgbClr val="FFFFFF"/>
                </a:solidFill>
                <a:latin typeface="Arial" charset="0"/>
                <a:ea typeface="华文细黑" pitchFamily="2" charset="-122"/>
              </a:rPr>
              <a:t>: Arial</a:t>
            </a:r>
          </a:p>
          <a:p>
            <a:pPr marL="300038" indent="-300038" algn="r" defTabSz="801688">
              <a:lnSpc>
                <a:spcPct val="125000"/>
              </a:lnSpc>
              <a:defRPr/>
            </a:pPr>
            <a:endParaRPr lang="en-US" altLang="zh-CN" sz="1100">
              <a:solidFill>
                <a:srgbClr val="FFFFFF"/>
              </a:solidFill>
              <a:latin typeface="Arial" charset="0"/>
              <a:ea typeface="华文细黑" pitchFamily="2" charset="-122"/>
            </a:endParaRPr>
          </a:p>
          <a:p>
            <a:pPr marL="300038" indent="-300038" algn="r" defTabSz="801688">
              <a:lnSpc>
                <a:spcPct val="125000"/>
              </a:lnSpc>
              <a:defRPr/>
            </a:pPr>
            <a:r>
              <a:rPr lang="zh-CN" altLang="en-US" sz="1100">
                <a:solidFill>
                  <a:srgbClr val="FFFFFF"/>
                </a:solidFill>
                <a:latin typeface="Arial" charset="0"/>
                <a:ea typeface="华文细黑" pitchFamily="2" charset="-122"/>
              </a:rPr>
              <a:t>中文目录正文</a:t>
            </a:r>
            <a:r>
              <a:rPr lang="en-US" altLang="zh-CN" sz="1100">
                <a:solidFill>
                  <a:srgbClr val="FFFFFF"/>
                </a:solidFill>
                <a:latin typeface="Arial" charset="0"/>
                <a:ea typeface="华文细黑" pitchFamily="2" charset="-122"/>
              </a:rPr>
              <a:t>:28-30pt</a:t>
            </a:r>
          </a:p>
          <a:p>
            <a:pPr marL="300038" indent="-300038" algn="r" defTabSz="801688">
              <a:lnSpc>
                <a:spcPct val="125000"/>
              </a:lnSpc>
              <a:defRPr/>
            </a:pPr>
            <a:r>
              <a:rPr lang="zh-CN" altLang="en-US" sz="1100">
                <a:solidFill>
                  <a:srgbClr val="FFFFFF"/>
                </a:solidFill>
                <a:latin typeface="Arial" charset="0"/>
                <a:ea typeface="华文细黑" pitchFamily="2" charset="-122"/>
              </a:rPr>
              <a:t>子目录</a:t>
            </a:r>
            <a:r>
              <a:rPr lang="en-US" altLang="zh-CN" sz="1100">
                <a:solidFill>
                  <a:srgbClr val="FFFFFF"/>
                </a:solidFill>
                <a:latin typeface="Arial" charset="0"/>
                <a:ea typeface="华文细黑" pitchFamily="2" charset="-122"/>
              </a:rPr>
              <a:t>(2-5</a:t>
            </a:r>
            <a:r>
              <a:rPr lang="zh-CN" altLang="en-US" sz="1100">
                <a:solidFill>
                  <a:srgbClr val="FFFFFF"/>
                </a:solidFill>
                <a:latin typeface="Arial" charset="0"/>
                <a:ea typeface="华文细黑" pitchFamily="2" charset="-122"/>
              </a:rPr>
              <a:t>级</a:t>
            </a:r>
            <a:r>
              <a:rPr lang="en-US" altLang="zh-CN" sz="1100">
                <a:solidFill>
                  <a:srgbClr val="FFFFFF"/>
                </a:solidFill>
                <a:latin typeface="Arial" charset="0"/>
                <a:ea typeface="华文细黑" pitchFamily="2" charset="-122"/>
              </a:rPr>
              <a:t>):20-30pt </a:t>
            </a:r>
            <a:endParaRPr lang="zh-CN" altLang="en-US" sz="1100">
              <a:solidFill>
                <a:srgbClr val="FFFFFF"/>
              </a:solidFill>
              <a:latin typeface="Arial" charset="0"/>
              <a:ea typeface="华文细黑" pitchFamily="2" charset="-122"/>
            </a:endParaRPr>
          </a:p>
          <a:p>
            <a:pPr marL="300038" indent="-300038" algn="r" defTabSz="801688">
              <a:lnSpc>
                <a:spcPct val="125000"/>
              </a:lnSpc>
              <a:defRPr/>
            </a:pPr>
            <a:r>
              <a:rPr lang="zh-CN" altLang="en-US" sz="1100">
                <a:solidFill>
                  <a:srgbClr val="FFFFFF"/>
                </a:solidFill>
                <a:latin typeface="Arial" charset="0"/>
                <a:ea typeface="华文细黑" pitchFamily="2" charset="-122"/>
              </a:rPr>
              <a:t>颜色</a:t>
            </a:r>
            <a:r>
              <a:rPr lang="en-US" altLang="zh-CN" sz="1100">
                <a:solidFill>
                  <a:srgbClr val="FFFFFF"/>
                </a:solidFill>
                <a:latin typeface="Arial" charset="0"/>
                <a:ea typeface="华文细黑" pitchFamily="2" charset="-122"/>
              </a:rPr>
              <a:t>:</a:t>
            </a:r>
            <a:r>
              <a:rPr lang="zh-CN" altLang="en-US" sz="1100">
                <a:solidFill>
                  <a:srgbClr val="FFFFFF"/>
                </a:solidFill>
                <a:latin typeface="Arial" charset="0"/>
                <a:ea typeface="华文细黑" pitchFamily="2" charset="-122"/>
              </a:rPr>
              <a:t>黑色</a:t>
            </a:r>
          </a:p>
          <a:p>
            <a:pPr marL="300038" indent="-300038" algn="r" defTabSz="801688">
              <a:lnSpc>
                <a:spcPct val="125000"/>
              </a:lnSpc>
              <a:defRPr/>
            </a:pPr>
            <a:r>
              <a:rPr lang="zh-CN" altLang="en-US" sz="1100">
                <a:solidFill>
                  <a:srgbClr val="FFFFFF"/>
                </a:solidFill>
                <a:latin typeface="Arial" charset="0"/>
                <a:ea typeface="华文细黑" pitchFamily="2" charset="-122"/>
              </a:rPr>
              <a:t>字体</a:t>
            </a:r>
            <a:r>
              <a:rPr lang="en-US" altLang="zh-CN" sz="1100">
                <a:solidFill>
                  <a:srgbClr val="FFFFFF"/>
                </a:solidFill>
                <a:latin typeface="Arial" charset="0"/>
                <a:ea typeface="华文细黑" pitchFamily="2" charset="-122"/>
              </a:rPr>
              <a:t>:</a:t>
            </a:r>
            <a:r>
              <a:rPr lang="zh-CN" altLang="en-US" sz="1100">
                <a:solidFill>
                  <a:srgbClr val="FFFFFF"/>
                </a:solidFill>
                <a:latin typeface="Arial" charset="0"/>
                <a:ea typeface="华文细黑" pitchFamily="2" charset="-122"/>
              </a:rPr>
              <a:t>细黑体 </a:t>
            </a:r>
          </a:p>
          <a:p>
            <a:pPr marL="300038" indent="-300038" algn="r" defTabSz="801688">
              <a:lnSpc>
                <a:spcPct val="125000"/>
              </a:lnSpc>
              <a:defRPr/>
            </a:pPr>
            <a:endParaRPr lang="zh-CN" altLang="en-US" sz="1100">
              <a:solidFill>
                <a:srgbClr val="FFFFFF"/>
              </a:solidFill>
              <a:latin typeface="Arial" charset="0"/>
              <a:ea typeface="华文细黑" pitchFamily="2" charset="-122"/>
            </a:endParaRPr>
          </a:p>
          <a:p>
            <a:pPr marL="300038" indent="-300038" algn="r" defTabSz="801688">
              <a:lnSpc>
                <a:spcPct val="125000"/>
              </a:lnSpc>
              <a:defRPr/>
            </a:pPr>
            <a:endParaRPr lang="zh-CN" altLang="en-US" sz="1100">
              <a:solidFill>
                <a:srgbClr val="FFFFFF"/>
              </a:solidFill>
              <a:latin typeface="Arial" charset="0"/>
              <a:ea typeface="华文细黑" pitchFamily="2" charset="-122"/>
            </a:endParaRPr>
          </a:p>
          <a:p>
            <a:pPr marL="300038" indent="-300038" algn="r" defTabSz="801688">
              <a:lnSpc>
                <a:spcPct val="125000"/>
              </a:lnSpc>
              <a:defRPr/>
            </a:pPr>
            <a:endParaRPr lang="en-US" altLang="zh-CN" sz="1100">
              <a:solidFill>
                <a:srgbClr val="FFFFFF"/>
              </a:solidFill>
              <a:latin typeface="Arial" charset="0"/>
              <a:ea typeface="华文细黑" pitchFamily="2" charset="-122"/>
            </a:endParaRPr>
          </a:p>
          <a:p>
            <a:pPr marL="300038" indent="-300038" algn="r" defTabSz="801688">
              <a:lnSpc>
                <a:spcPct val="125000"/>
              </a:lnSpc>
              <a:defRPr/>
            </a:pPr>
            <a:endParaRPr lang="en-US" altLang="zh-CN" sz="1100">
              <a:solidFill>
                <a:srgbClr val="FFFFFF"/>
              </a:solidFill>
              <a:latin typeface="Arial" charset="0"/>
              <a:ea typeface="华文细黑" pitchFamily="2" charset="-122"/>
            </a:endParaRPr>
          </a:p>
          <a:p>
            <a:pPr marL="300038" indent="-300038" algn="r" defTabSz="801688">
              <a:lnSpc>
                <a:spcPct val="125000"/>
              </a:lnSpc>
              <a:defRPr/>
            </a:pPr>
            <a:endParaRPr lang="zh-CN" altLang="en-US" sz="1100">
              <a:solidFill>
                <a:srgbClr val="000000"/>
              </a:solidFill>
              <a:latin typeface="Arial" charset="0"/>
              <a:ea typeface="华文细黑" pitchFamily="2" charset="-122"/>
            </a:endParaRPr>
          </a:p>
        </p:txBody>
      </p:sp>
    </p:spTree>
  </p:cSld>
  <p:clrMap bg1="lt1" tx1="dk1" bg2="lt2" tx2="dk2" accent1="accent1" accent2="accent2" accent3="accent3" accent4="accent4" accent5="accent5" accent6="accent6" hlink="hlink" folHlink="folHlink"/>
  <p:sldLayoutIdLst>
    <p:sldLayoutId id="2147483905" r:id="rId1"/>
    <p:sldLayoutId id="2147483906" r:id="rId2"/>
    <p:sldLayoutId id="2147483907" r:id="rId3"/>
    <p:sldLayoutId id="2147483908" r:id="rId4"/>
    <p:sldLayoutId id="2147483909" r:id="rId5"/>
    <p:sldLayoutId id="2147483910" r:id="rId6"/>
    <p:sldLayoutId id="2147483911" r:id="rId7"/>
    <p:sldLayoutId id="2147483912" r:id="rId8"/>
    <p:sldLayoutId id="2147483913" r:id="rId9"/>
    <p:sldLayoutId id="2147483914" r:id="rId10"/>
    <p:sldLayoutId id="2147483915" r:id="rId11"/>
  </p:sldLayoutIdLst>
  <p:hf hdr="0" ftr="0" dt="0"/>
  <p:txStyles>
    <p:titleStyle>
      <a:lvl1pPr algn="l" defTabSz="801688" rtl="0" eaLnBrk="1" fontAlgn="base" hangingPunct="1">
        <a:spcBef>
          <a:spcPct val="0"/>
        </a:spcBef>
        <a:spcAft>
          <a:spcPct val="0"/>
        </a:spcAft>
        <a:defRPr sz="3500">
          <a:solidFill>
            <a:srgbClr val="990000"/>
          </a:solidFill>
          <a:latin typeface="+mj-lt"/>
          <a:ea typeface="+mj-ea"/>
          <a:cs typeface="+mj-cs"/>
        </a:defRPr>
      </a:lvl1pPr>
      <a:lvl2pPr algn="l" defTabSz="801688" rtl="0" eaLnBrk="1" fontAlgn="base" hangingPunct="1">
        <a:spcBef>
          <a:spcPct val="0"/>
        </a:spcBef>
        <a:spcAft>
          <a:spcPct val="0"/>
        </a:spcAft>
        <a:defRPr sz="3500">
          <a:solidFill>
            <a:srgbClr val="990000"/>
          </a:solidFill>
          <a:latin typeface="Arial" charset="0"/>
          <a:ea typeface="黑体" pitchFamily="2" charset="-122"/>
        </a:defRPr>
      </a:lvl2pPr>
      <a:lvl3pPr algn="l" defTabSz="801688" rtl="0" eaLnBrk="1" fontAlgn="base" hangingPunct="1">
        <a:spcBef>
          <a:spcPct val="0"/>
        </a:spcBef>
        <a:spcAft>
          <a:spcPct val="0"/>
        </a:spcAft>
        <a:defRPr sz="3500">
          <a:solidFill>
            <a:srgbClr val="990000"/>
          </a:solidFill>
          <a:latin typeface="Arial" charset="0"/>
          <a:ea typeface="黑体" pitchFamily="2" charset="-122"/>
        </a:defRPr>
      </a:lvl3pPr>
      <a:lvl4pPr algn="l" defTabSz="801688" rtl="0" eaLnBrk="1" fontAlgn="base" hangingPunct="1">
        <a:spcBef>
          <a:spcPct val="0"/>
        </a:spcBef>
        <a:spcAft>
          <a:spcPct val="0"/>
        </a:spcAft>
        <a:defRPr sz="3500">
          <a:solidFill>
            <a:srgbClr val="990000"/>
          </a:solidFill>
          <a:latin typeface="Arial" charset="0"/>
          <a:ea typeface="黑体" pitchFamily="2" charset="-122"/>
        </a:defRPr>
      </a:lvl4pPr>
      <a:lvl5pPr algn="l" defTabSz="801688" rtl="0" eaLnBrk="1" fontAlgn="base" hangingPunct="1">
        <a:spcBef>
          <a:spcPct val="0"/>
        </a:spcBef>
        <a:spcAft>
          <a:spcPct val="0"/>
        </a:spcAft>
        <a:defRPr sz="3500">
          <a:solidFill>
            <a:srgbClr val="990000"/>
          </a:solidFill>
          <a:latin typeface="Arial" charset="0"/>
          <a:ea typeface="黑体" pitchFamily="2" charset="-122"/>
        </a:defRPr>
      </a:lvl5pPr>
      <a:lvl6pPr marL="457200" algn="l" defTabSz="801688" rtl="0" eaLnBrk="1" fontAlgn="base" hangingPunct="1">
        <a:spcBef>
          <a:spcPct val="0"/>
        </a:spcBef>
        <a:spcAft>
          <a:spcPct val="0"/>
        </a:spcAft>
        <a:defRPr sz="3500">
          <a:solidFill>
            <a:srgbClr val="990000"/>
          </a:solidFill>
          <a:latin typeface="Arial" charset="0"/>
          <a:ea typeface="黑体" pitchFamily="2" charset="-122"/>
        </a:defRPr>
      </a:lvl6pPr>
      <a:lvl7pPr marL="914400" algn="l" defTabSz="801688" rtl="0" eaLnBrk="1" fontAlgn="base" hangingPunct="1">
        <a:spcBef>
          <a:spcPct val="0"/>
        </a:spcBef>
        <a:spcAft>
          <a:spcPct val="0"/>
        </a:spcAft>
        <a:defRPr sz="3500">
          <a:solidFill>
            <a:srgbClr val="990000"/>
          </a:solidFill>
          <a:latin typeface="Arial" charset="0"/>
          <a:ea typeface="黑体" pitchFamily="2" charset="-122"/>
        </a:defRPr>
      </a:lvl7pPr>
      <a:lvl8pPr marL="1371600" algn="l" defTabSz="801688" rtl="0" eaLnBrk="1" fontAlgn="base" hangingPunct="1">
        <a:spcBef>
          <a:spcPct val="0"/>
        </a:spcBef>
        <a:spcAft>
          <a:spcPct val="0"/>
        </a:spcAft>
        <a:defRPr sz="3500">
          <a:solidFill>
            <a:srgbClr val="990000"/>
          </a:solidFill>
          <a:latin typeface="Arial" charset="0"/>
          <a:ea typeface="黑体" pitchFamily="2" charset="-122"/>
        </a:defRPr>
      </a:lvl8pPr>
      <a:lvl9pPr marL="1828800" algn="l" defTabSz="801688" rtl="0" eaLnBrk="1" fontAlgn="base" hangingPunct="1">
        <a:spcBef>
          <a:spcPct val="0"/>
        </a:spcBef>
        <a:spcAft>
          <a:spcPct val="0"/>
        </a:spcAft>
        <a:defRPr sz="3500">
          <a:solidFill>
            <a:srgbClr val="990000"/>
          </a:solidFill>
          <a:latin typeface="Arial" charset="0"/>
          <a:ea typeface="黑体" pitchFamily="2" charset="-122"/>
        </a:defRPr>
      </a:lvl9pPr>
    </p:titleStyle>
    <p:bodyStyle>
      <a:lvl1pPr marL="300038" indent="-300038" algn="l" defTabSz="801688" rtl="0" eaLnBrk="1" fontAlgn="base" hangingPunct="1">
        <a:lnSpc>
          <a:spcPct val="140000"/>
        </a:lnSpc>
        <a:spcBef>
          <a:spcPct val="0"/>
        </a:spcBef>
        <a:spcAft>
          <a:spcPct val="0"/>
        </a:spcAft>
        <a:buChar char="•"/>
        <a:defRPr sz="2600" b="1">
          <a:solidFill>
            <a:schemeClr val="tx1"/>
          </a:solidFill>
          <a:latin typeface="+mn-lt"/>
          <a:ea typeface="+mn-ea"/>
          <a:cs typeface="+mn-cs"/>
        </a:defRPr>
      </a:lvl1pPr>
      <a:lvl2pPr marL="652463" indent="-250825" algn="l" defTabSz="801688" rtl="0" eaLnBrk="1" fontAlgn="base" hangingPunct="1">
        <a:lnSpc>
          <a:spcPct val="140000"/>
        </a:lnSpc>
        <a:spcBef>
          <a:spcPct val="0"/>
        </a:spcBef>
        <a:spcAft>
          <a:spcPct val="0"/>
        </a:spcAft>
        <a:buSzPct val="50000"/>
        <a:buFont typeface="Wingdings" pitchFamily="2" charset="2"/>
        <a:buChar char="p"/>
        <a:defRPr sz="2400">
          <a:solidFill>
            <a:schemeClr val="tx1"/>
          </a:solidFill>
          <a:latin typeface="+mn-lt"/>
          <a:ea typeface="+mn-ea"/>
        </a:defRPr>
      </a:lvl2pPr>
      <a:lvl3pPr marL="1003300" indent="-201613" algn="l" defTabSz="801688" rtl="0" eaLnBrk="1" fontAlgn="base" hangingPunct="1">
        <a:lnSpc>
          <a:spcPct val="140000"/>
        </a:lnSpc>
        <a:spcBef>
          <a:spcPct val="0"/>
        </a:spcBef>
        <a:spcAft>
          <a:spcPct val="0"/>
        </a:spcAft>
        <a:buSzPct val="50000"/>
        <a:buFont typeface="Wingdings" pitchFamily="2" charset="2"/>
        <a:buChar char="n"/>
        <a:defRPr sz="2200">
          <a:solidFill>
            <a:schemeClr val="tx1"/>
          </a:solidFill>
          <a:latin typeface="+mn-lt"/>
          <a:ea typeface="+mn-ea"/>
        </a:defRPr>
      </a:lvl3pPr>
      <a:lvl4pPr marL="1401763" indent="-200025" algn="l" defTabSz="801688" rtl="0" eaLnBrk="1" fontAlgn="base" hangingPunct="1">
        <a:lnSpc>
          <a:spcPct val="140000"/>
        </a:lnSpc>
        <a:spcBef>
          <a:spcPct val="0"/>
        </a:spcBef>
        <a:spcAft>
          <a:spcPct val="0"/>
        </a:spcAft>
        <a:buFont typeface="Arial" charset="0"/>
        <a:buChar char="–"/>
        <a:defRPr sz="2000">
          <a:solidFill>
            <a:schemeClr val="tx1"/>
          </a:solidFill>
          <a:latin typeface="+mn-lt"/>
          <a:ea typeface="+mn-ea"/>
        </a:defRPr>
      </a:lvl4pPr>
      <a:lvl5pPr marL="1803400" indent="-201613" algn="l" defTabSz="801688" rtl="0" eaLnBrk="1" fontAlgn="base" hangingPunct="1">
        <a:lnSpc>
          <a:spcPct val="140000"/>
        </a:lnSpc>
        <a:spcBef>
          <a:spcPct val="0"/>
        </a:spcBef>
        <a:spcAft>
          <a:spcPct val="0"/>
        </a:spcAft>
        <a:buFont typeface="Arial" charset="0"/>
        <a:buChar char="~"/>
        <a:defRPr>
          <a:solidFill>
            <a:schemeClr val="tx1"/>
          </a:solidFill>
          <a:latin typeface="+mn-lt"/>
          <a:ea typeface="+mn-ea"/>
        </a:defRPr>
      </a:lvl5pPr>
      <a:lvl6pPr marL="2260600" indent="-201613" algn="l" defTabSz="801688" rtl="0" eaLnBrk="1" fontAlgn="base" hangingPunct="1">
        <a:lnSpc>
          <a:spcPct val="140000"/>
        </a:lnSpc>
        <a:spcBef>
          <a:spcPct val="0"/>
        </a:spcBef>
        <a:spcAft>
          <a:spcPct val="0"/>
        </a:spcAft>
        <a:buFont typeface="Arial" charset="0"/>
        <a:buChar char="~"/>
        <a:defRPr>
          <a:solidFill>
            <a:schemeClr val="tx1"/>
          </a:solidFill>
          <a:latin typeface="+mn-lt"/>
          <a:ea typeface="+mn-ea"/>
        </a:defRPr>
      </a:lvl6pPr>
      <a:lvl7pPr marL="2717800" indent="-201613" algn="l" defTabSz="801688" rtl="0" eaLnBrk="1" fontAlgn="base" hangingPunct="1">
        <a:lnSpc>
          <a:spcPct val="140000"/>
        </a:lnSpc>
        <a:spcBef>
          <a:spcPct val="0"/>
        </a:spcBef>
        <a:spcAft>
          <a:spcPct val="0"/>
        </a:spcAft>
        <a:buFont typeface="Arial" charset="0"/>
        <a:buChar char="~"/>
        <a:defRPr>
          <a:solidFill>
            <a:schemeClr val="tx1"/>
          </a:solidFill>
          <a:latin typeface="+mn-lt"/>
          <a:ea typeface="+mn-ea"/>
        </a:defRPr>
      </a:lvl7pPr>
      <a:lvl8pPr marL="3175000" indent="-201613" algn="l" defTabSz="801688" rtl="0" eaLnBrk="1" fontAlgn="base" hangingPunct="1">
        <a:lnSpc>
          <a:spcPct val="140000"/>
        </a:lnSpc>
        <a:spcBef>
          <a:spcPct val="0"/>
        </a:spcBef>
        <a:spcAft>
          <a:spcPct val="0"/>
        </a:spcAft>
        <a:buFont typeface="Arial" charset="0"/>
        <a:buChar char="~"/>
        <a:defRPr>
          <a:solidFill>
            <a:schemeClr val="tx1"/>
          </a:solidFill>
          <a:latin typeface="+mn-lt"/>
          <a:ea typeface="+mn-ea"/>
        </a:defRPr>
      </a:lvl8pPr>
      <a:lvl9pPr marL="3632200" indent="-201613" algn="l" defTabSz="801688" rtl="0" eaLnBrk="1" fontAlgn="base" hangingPunct="1">
        <a:lnSpc>
          <a:spcPct val="140000"/>
        </a:lnSpc>
        <a:spcBef>
          <a:spcPct val="0"/>
        </a:spcBef>
        <a:spcAft>
          <a:spcPct val="0"/>
        </a:spcAft>
        <a:buFont typeface="Arial" charset="0"/>
        <a:buChar char="~"/>
        <a:defRPr>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4.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8" name="矩形 7"/>
          <p:cNvSpPr/>
          <p:nvPr/>
        </p:nvSpPr>
        <p:spPr bwMode="auto">
          <a:xfrm>
            <a:off x="2" y="4"/>
            <a:ext cx="9143999" cy="6857999"/>
          </a:xfrm>
          <a:prstGeom prst="rect">
            <a:avLst/>
          </a:prstGeom>
          <a:solidFill>
            <a:schemeClr val="bg1">
              <a:lumMod val="95000"/>
            </a:schemeClr>
          </a:solidFill>
          <a:ln>
            <a:noFill/>
          </a:ln>
          <a:effectLst/>
          <a:extLst>
            <a:ext uri="{91240B29-F687-4F45-9708-019B960494DF}">
              <a14:hiddenLine xmlns=""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a:buClr>
                <a:srgbClr val="CC9900"/>
              </a:buClr>
              <a:buFont typeface="Wingdings" pitchFamily="2" charset="2"/>
              <a:buChar char="n"/>
            </a:pPr>
            <a:endParaRPr lang="zh-CN" altLang="en-US" smtClean="0">
              <a:solidFill>
                <a:srgbClr val="000000"/>
              </a:solidFill>
              <a:latin typeface="Arial" charset="0"/>
              <a:ea typeface="宋体" charset="-122"/>
            </a:endParaRPr>
          </a:p>
        </p:txBody>
      </p:sp>
      <p:pic>
        <p:nvPicPr>
          <p:cNvPr id="15" name="Picture 104" descr="PPT胶片内页元素-16比9-内页灰条"/>
          <p:cNvPicPr>
            <a:picLocks noChangeAspect="1" noChangeArrowheads="1"/>
          </p:cNvPicPr>
          <p:nvPr/>
        </p:nvPicPr>
        <p:blipFill>
          <a:blip r:embed="rId27" cstate="print">
            <a:extLst>
              <a:ext uri="{28A0092B-C50C-407E-A947-70E740481C1C}">
                <a14:useLocalDpi xmlns="" xmlns:a14="http://schemas.microsoft.com/office/drawing/2010/main" val="0"/>
              </a:ext>
            </a:extLst>
          </a:blip>
          <a:srcRect/>
          <a:stretch>
            <a:fillRect/>
          </a:stretch>
        </p:blipFill>
        <p:spPr bwMode="auto">
          <a:xfrm>
            <a:off x="0" y="6226430"/>
            <a:ext cx="9144000" cy="63349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16" name="Picture 101" descr="图片3副本"/>
          <p:cNvPicPr>
            <a:picLocks noChangeAspect="1" noChangeArrowheads="1"/>
          </p:cNvPicPr>
          <p:nvPr/>
        </p:nvPicPr>
        <p:blipFill>
          <a:blip r:embed="rId28" cstate="print">
            <a:extLst>
              <a:ext uri="{28A0092B-C50C-407E-A947-70E740481C1C}">
                <a14:useLocalDpi xmlns="" xmlns:a14="http://schemas.microsoft.com/office/drawing/2010/main" val="0"/>
              </a:ext>
            </a:extLst>
          </a:blip>
          <a:srcRect/>
          <a:stretch>
            <a:fillRect/>
          </a:stretch>
        </p:blipFill>
        <p:spPr bwMode="auto">
          <a:xfrm>
            <a:off x="7637663" y="6394709"/>
            <a:ext cx="971676" cy="30801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17" name="Text Box 8"/>
          <p:cNvSpPr txBox="1">
            <a:spLocks noChangeArrowheads="1"/>
          </p:cNvSpPr>
          <p:nvPr/>
        </p:nvSpPr>
        <p:spPr bwMode="auto">
          <a:xfrm>
            <a:off x="504828" y="6504278"/>
            <a:ext cx="1744813" cy="123111"/>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lIns="0" tIns="0" rIns="80114" bIns="0">
            <a:spAutoFit/>
          </a:bodyPr>
          <a:lstStyle>
            <a:lvl1pPr defTabSz="801688" eaLnBrk="0" hangingPunct="0">
              <a:defRPr>
                <a:solidFill>
                  <a:schemeClr val="tx1"/>
                </a:solidFill>
                <a:latin typeface="Calibri" pitchFamily="34" charset="0"/>
                <a:ea typeface="宋体" pitchFamily="2" charset="-122"/>
              </a:defRPr>
            </a:lvl1pPr>
            <a:lvl2pPr marL="742950" indent="-285750" defTabSz="801688" eaLnBrk="0" hangingPunct="0">
              <a:defRPr>
                <a:solidFill>
                  <a:schemeClr val="tx1"/>
                </a:solidFill>
                <a:latin typeface="Calibri" pitchFamily="34" charset="0"/>
                <a:ea typeface="宋体" pitchFamily="2" charset="-122"/>
              </a:defRPr>
            </a:lvl2pPr>
            <a:lvl3pPr marL="1143000" indent="-228600" defTabSz="801688" eaLnBrk="0" hangingPunct="0">
              <a:defRPr>
                <a:solidFill>
                  <a:schemeClr val="tx1"/>
                </a:solidFill>
                <a:latin typeface="Calibri" pitchFamily="34" charset="0"/>
                <a:ea typeface="宋体" pitchFamily="2" charset="-122"/>
              </a:defRPr>
            </a:lvl3pPr>
            <a:lvl4pPr marL="1600200" indent="-228600" defTabSz="801688" eaLnBrk="0" hangingPunct="0">
              <a:defRPr>
                <a:solidFill>
                  <a:schemeClr val="tx1"/>
                </a:solidFill>
                <a:latin typeface="Calibri" pitchFamily="34" charset="0"/>
                <a:ea typeface="宋体" pitchFamily="2" charset="-122"/>
              </a:defRPr>
            </a:lvl4pPr>
            <a:lvl5pPr marL="2057400" indent="-228600" defTabSz="801688" eaLnBrk="0" hangingPunct="0">
              <a:defRPr>
                <a:solidFill>
                  <a:schemeClr val="tx1"/>
                </a:solidFill>
                <a:latin typeface="Calibri" pitchFamily="34" charset="0"/>
                <a:ea typeface="宋体" pitchFamily="2" charset="-122"/>
              </a:defRPr>
            </a:lvl5pPr>
            <a:lvl6pPr marL="2514600" indent="-228600" defTabSz="801688"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801688"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801688"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801688" eaLnBrk="0" fontAlgn="base" hangingPunct="0">
              <a:spcBef>
                <a:spcPct val="0"/>
              </a:spcBef>
              <a:spcAft>
                <a:spcPct val="0"/>
              </a:spcAft>
              <a:defRPr>
                <a:solidFill>
                  <a:schemeClr val="tx1"/>
                </a:solidFill>
                <a:latin typeface="Calibri" pitchFamily="34" charset="0"/>
                <a:ea typeface="宋体" pitchFamily="2" charset="-122"/>
              </a:defRPr>
            </a:lvl9pPr>
          </a:lstStyle>
          <a:p>
            <a:pPr>
              <a:defRPr/>
            </a:pPr>
            <a:r>
              <a:rPr lang="en-US" altLang="zh-CN" sz="800" dirty="0" smtClean="0">
                <a:solidFill>
                  <a:srgbClr val="000000"/>
                </a:solidFill>
                <a:latin typeface="FrutigerNext LT Bold" pitchFamily="34" charset="0"/>
                <a:ea typeface="MS PGothic" pitchFamily="34" charset="-128"/>
              </a:rPr>
              <a:t>HUAWEI TECHNOLOGIES CO., LTD.</a:t>
            </a:r>
          </a:p>
        </p:txBody>
      </p:sp>
      <p:sp>
        <p:nvSpPr>
          <p:cNvPr id="19" name="Rectangle 5"/>
          <p:cNvSpPr>
            <a:spLocks noChangeArrowheads="1"/>
          </p:cNvSpPr>
          <p:nvPr/>
        </p:nvSpPr>
        <p:spPr bwMode="auto">
          <a:xfrm>
            <a:off x="6363528" y="6504264"/>
            <a:ext cx="2098154" cy="34133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0" tIns="0" rIns="0" bIns="0"/>
          <a:lstStyle/>
          <a:p>
            <a:pPr eaLnBrk="0" hangingPunct="0">
              <a:lnSpc>
                <a:spcPct val="85000"/>
              </a:lnSpc>
            </a:pPr>
            <a:r>
              <a:rPr lang="de-DE" altLang="zh-CN" sz="800" dirty="0">
                <a:solidFill>
                  <a:srgbClr val="000000"/>
                </a:solidFill>
                <a:latin typeface="FrutigerNext LT Bold" pitchFamily="34" charset="0"/>
                <a:ea typeface="ＭＳ Ｐゴシック" pitchFamily="34" charset="-128"/>
              </a:rPr>
              <a:t>Page </a:t>
            </a:r>
            <a:fld id="{D186A68E-6AAB-4CA5-B401-16AD87CA962D}" type="slidenum">
              <a:rPr lang="de-DE" altLang="zh-CN" sz="800">
                <a:solidFill>
                  <a:srgbClr val="000000"/>
                </a:solidFill>
                <a:latin typeface="FrutigerNext LT Bold" pitchFamily="34" charset="0"/>
                <a:ea typeface="ＭＳ Ｐゴシック" pitchFamily="34" charset="-128"/>
              </a:rPr>
              <a:pPr eaLnBrk="0" hangingPunct="0">
                <a:lnSpc>
                  <a:spcPct val="85000"/>
                </a:lnSpc>
              </a:pPr>
              <a:t>‹#›</a:t>
            </a:fld>
            <a:endParaRPr lang="en-GB" altLang="zh-CN" sz="800" dirty="0">
              <a:solidFill>
                <a:srgbClr val="000000"/>
              </a:solidFill>
              <a:latin typeface="FrutigerNext LT Bold" pitchFamily="34" charset="0"/>
              <a:ea typeface="ＭＳ Ｐゴシック" pitchFamily="34" charset="-128"/>
            </a:endParaRPr>
          </a:p>
        </p:txBody>
      </p:sp>
    </p:spTree>
    <p:extLst>
      <p:ext uri="{BB962C8B-B14F-4D97-AF65-F5344CB8AC3E}">
        <p14:creationId xmlns="" xmlns:p14="http://schemas.microsoft.com/office/powerpoint/2010/main" val="3827411030"/>
      </p:ext>
    </p:extLst>
  </p:cSld>
  <p:clrMap bg1="lt1" tx1="dk1" bg2="lt2" tx2="dk2" accent1="accent1" accent2="accent2" accent3="accent3" accent4="accent4" accent5="accent5" accent6="accent6" hlink="hlink" folHlink="folHlink"/>
  <p:sldLayoutIdLst>
    <p:sldLayoutId id="2147483917" r:id="rId1"/>
    <p:sldLayoutId id="2147483918" r:id="rId2"/>
    <p:sldLayoutId id="2147483919" r:id="rId3"/>
    <p:sldLayoutId id="2147483920" r:id="rId4"/>
    <p:sldLayoutId id="2147483921" r:id="rId5"/>
    <p:sldLayoutId id="2147483922" r:id="rId6"/>
    <p:sldLayoutId id="2147483923" r:id="rId7"/>
    <p:sldLayoutId id="2147483924" r:id="rId8"/>
    <p:sldLayoutId id="2147483925" r:id="rId9"/>
    <p:sldLayoutId id="2147483926" r:id="rId10"/>
    <p:sldLayoutId id="2147483927" r:id="rId11"/>
    <p:sldLayoutId id="2147483928" r:id="rId12"/>
    <p:sldLayoutId id="2147483929" r:id="rId13"/>
    <p:sldLayoutId id="2147483930" r:id="rId14"/>
    <p:sldLayoutId id="2147483931" r:id="rId15"/>
    <p:sldLayoutId id="2147483932" r:id="rId16"/>
    <p:sldLayoutId id="2147483933" r:id="rId17"/>
    <p:sldLayoutId id="2147483934" r:id="rId18"/>
    <p:sldLayoutId id="2147483935" r:id="rId19"/>
    <p:sldLayoutId id="2147483936" r:id="rId20"/>
    <p:sldLayoutId id="2147483937" r:id="rId21"/>
    <p:sldLayoutId id="2147483938" r:id="rId22"/>
    <p:sldLayoutId id="2147483939" r:id="rId23"/>
    <p:sldLayoutId id="2147483940" r:id="rId24"/>
    <p:sldLayoutId id="2147483941" r:id="rId25"/>
  </p:sldLayoutIdLst>
  <p:transition advClick="0" advTm="8000">
    <p:fade thruBlk="1"/>
  </p:transition>
  <p:timing>
    <p:tnLst>
      <p:par>
        <p:cTn id="1" dur="indefinite" restart="never" nodeType="tmRoot"/>
      </p:par>
    </p:tnLst>
  </p:timing>
  <p:hf hdr="0" ftr="0" dt="0"/>
  <p:txStyles>
    <p:titleStyle>
      <a:lvl1pPr algn="l" rtl="0" eaLnBrk="1" fontAlgn="base" hangingPunct="1">
        <a:spcBef>
          <a:spcPct val="0"/>
        </a:spcBef>
        <a:spcAft>
          <a:spcPct val="0"/>
        </a:spcAft>
        <a:defRPr sz="3200" b="1">
          <a:solidFill>
            <a:srgbClr val="990000"/>
          </a:solidFill>
          <a:latin typeface="FrutigerNext LT Medium" pitchFamily="34" charset="0"/>
          <a:ea typeface="黑体" pitchFamily="49" charset="-122"/>
          <a:cs typeface="+mj-cs"/>
        </a:defRPr>
      </a:lvl1pPr>
      <a:lvl2pPr algn="l" rtl="0" eaLnBrk="1" fontAlgn="base" hangingPunct="1">
        <a:spcBef>
          <a:spcPct val="0"/>
        </a:spcBef>
        <a:spcAft>
          <a:spcPct val="0"/>
        </a:spcAft>
        <a:defRPr sz="2800" b="1">
          <a:solidFill>
            <a:srgbClr val="990000"/>
          </a:solidFill>
          <a:latin typeface="FrutigerNext LT Medium" pitchFamily="34" charset="0"/>
          <a:ea typeface="黑体" pitchFamily="49" charset="-122"/>
          <a:cs typeface="宋体" charset="-122"/>
        </a:defRPr>
      </a:lvl2pPr>
      <a:lvl3pPr algn="l" rtl="0" eaLnBrk="1" fontAlgn="base" hangingPunct="1">
        <a:spcBef>
          <a:spcPct val="0"/>
        </a:spcBef>
        <a:spcAft>
          <a:spcPct val="0"/>
        </a:spcAft>
        <a:defRPr sz="2800" b="1">
          <a:solidFill>
            <a:srgbClr val="990000"/>
          </a:solidFill>
          <a:latin typeface="FrutigerNext LT Medium" pitchFamily="34" charset="0"/>
          <a:ea typeface="黑体" pitchFamily="49" charset="-122"/>
          <a:cs typeface="宋体" charset="-122"/>
        </a:defRPr>
      </a:lvl3pPr>
      <a:lvl4pPr algn="l" rtl="0" eaLnBrk="1" fontAlgn="base" hangingPunct="1">
        <a:spcBef>
          <a:spcPct val="0"/>
        </a:spcBef>
        <a:spcAft>
          <a:spcPct val="0"/>
        </a:spcAft>
        <a:defRPr sz="2800" b="1">
          <a:solidFill>
            <a:srgbClr val="990000"/>
          </a:solidFill>
          <a:latin typeface="FrutigerNext LT Medium" pitchFamily="34" charset="0"/>
          <a:ea typeface="黑体" pitchFamily="49" charset="-122"/>
          <a:cs typeface="宋体" charset="-122"/>
        </a:defRPr>
      </a:lvl4pPr>
      <a:lvl5pPr algn="l" rtl="0" eaLnBrk="1" fontAlgn="base" hangingPunct="1">
        <a:spcBef>
          <a:spcPct val="0"/>
        </a:spcBef>
        <a:spcAft>
          <a:spcPct val="0"/>
        </a:spcAft>
        <a:defRPr sz="2800" b="1">
          <a:solidFill>
            <a:srgbClr val="990000"/>
          </a:solidFill>
          <a:latin typeface="FrutigerNext LT Medium" pitchFamily="34" charset="0"/>
          <a:ea typeface="黑体" pitchFamily="49" charset="-122"/>
          <a:cs typeface="宋体" charset="-122"/>
        </a:defRPr>
      </a:lvl5pPr>
      <a:lvl6pPr marL="457200"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宋体" charset="-122"/>
        </a:defRPr>
      </a:lvl6pPr>
      <a:lvl7pPr marL="914400"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宋体" charset="-122"/>
        </a:defRPr>
      </a:lvl7pPr>
      <a:lvl8pPr marL="1371600"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宋体" charset="-122"/>
        </a:defRPr>
      </a:lvl8pPr>
      <a:lvl9pPr marL="1828800"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宋体" charset="-122"/>
        </a:defRPr>
      </a:lvl9pPr>
    </p:titleStyle>
    <p:bodyStyle>
      <a:lvl1pPr marL="342900" indent="-342900" algn="l" rtl="0" eaLnBrk="1" fontAlgn="base" hangingPunct="1">
        <a:lnSpc>
          <a:spcPct val="140000"/>
        </a:lnSpc>
        <a:spcBef>
          <a:spcPct val="0"/>
        </a:spcBef>
        <a:spcAft>
          <a:spcPct val="0"/>
        </a:spcAft>
        <a:buClr>
          <a:srgbClr val="777777"/>
        </a:buClr>
        <a:buSzPct val="60000"/>
        <a:buFont typeface="Wingdings" pitchFamily="2" charset="2"/>
        <a:buChar char="l"/>
        <a:defRPr sz="2000" b="1">
          <a:solidFill>
            <a:schemeClr val="tx1"/>
          </a:solidFill>
          <a:latin typeface="FrutigerNext LT Regular" pitchFamily="34" charset="0"/>
          <a:ea typeface="黑体" pitchFamily="49" charset="-122"/>
          <a:cs typeface="+mn-cs"/>
        </a:defRPr>
      </a:lvl1pPr>
      <a:lvl2pPr marL="742950" indent="-285750" algn="l" rtl="0" eaLnBrk="1" fontAlgn="base" hangingPunct="1">
        <a:lnSpc>
          <a:spcPct val="140000"/>
        </a:lnSpc>
        <a:spcBef>
          <a:spcPct val="0"/>
        </a:spcBef>
        <a:spcAft>
          <a:spcPct val="0"/>
        </a:spcAft>
        <a:buSzPct val="50000"/>
        <a:buFont typeface="Wingdings" pitchFamily="2" charset="2"/>
        <a:buChar char="p"/>
        <a:defRPr>
          <a:solidFill>
            <a:schemeClr val="tx1"/>
          </a:solidFill>
          <a:latin typeface="+mn-lt"/>
          <a:ea typeface="+mn-ea"/>
          <a:cs typeface="+mn-cs"/>
        </a:defRPr>
      </a:lvl2pPr>
      <a:lvl3pPr marL="1143000" indent="-228600" algn="l" rtl="0" eaLnBrk="1" fontAlgn="base" hangingPunct="1">
        <a:lnSpc>
          <a:spcPct val="140000"/>
        </a:lnSpc>
        <a:spcBef>
          <a:spcPct val="0"/>
        </a:spcBef>
        <a:spcAft>
          <a:spcPct val="0"/>
        </a:spcAft>
        <a:buSzPct val="50000"/>
        <a:buFont typeface="Wingdings" pitchFamily="2" charset="2"/>
        <a:buChar char="n"/>
        <a:defRPr sz="1600">
          <a:solidFill>
            <a:schemeClr val="tx1"/>
          </a:solidFill>
          <a:latin typeface="FrutigerNext LT Regular" pitchFamily="34" charset="0"/>
          <a:ea typeface="+mn-ea"/>
          <a:cs typeface="+mn-cs"/>
        </a:defRPr>
      </a:lvl3pPr>
      <a:lvl4pPr marL="1600200" indent="-228600" algn="l" rtl="0" eaLnBrk="1" fontAlgn="base" hangingPunct="1">
        <a:lnSpc>
          <a:spcPct val="140000"/>
        </a:lnSpc>
        <a:spcBef>
          <a:spcPct val="0"/>
        </a:spcBef>
        <a:spcAft>
          <a:spcPct val="0"/>
        </a:spcAft>
        <a:buChar char="–"/>
        <a:defRPr sz="1400">
          <a:solidFill>
            <a:schemeClr val="tx1"/>
          </a:solidFill>
          <a:latin typeface="FrutigerNext LT Regular" pitchFamily="34" charset="0"/>
          <a:ea typeface="+mn-ea"/>
          <a:cs typeface="+mn-cs"/>
        </a:defRPr>
      </a:lvl4pPr>
      <a:lvl5pPr marL="2057400" indent="-228600" algn="l" rtl="0" eaLnBrk="1" fontAlgn="base" hangingPunct="1">
        <a:lnSpc>
          <a:spcPct val="140000"/>
        </a:lnSpc>
        <a:spcBef>
          <a:spcPct val="0"/>
        </a:spcBef>
        <a:spcAft>
          <a:spcPct val="0"/>
        </a:spcAft>
        <a:buFont typeface="Arial" pitchFamily="34" charset="0"/>
        <a:buChar char="~"/>
        <a:defRPr sz="1200">
          <a:solidFill>
            <a:schemeClr val="tx1"/>
          </a:solidFill>
          <a:latin typeface="FrutigerNext LT Regular" pitchFamily="34" charset="0"/>
          <a:ea typeface="+mn-ea"/>
          <a:cs typeface="+mn-cs"/>
        </a:defRPr>
      </a:lvl5pPr>
      <a:lvl6pPr marL="2514600" indent="-228600" algn="l" rtl="0" eaLnBrk="1" fontAlgn="base" hangingPunct="1">
        <a:spcBef>
          <a:spcPct val="20000"/>
        </a:spcBef>
        <a:spcAft>
          <a:spcPct val="0"/>
        </a:spcAft>
        <a:buFont typeface="Arial" charset="0"/>
        <a:buChar char="~"/>
        <a:defRPr sz="1600">
          <a:solidFill>
            <a:schemeClr val="tx1"/>
          </a:solidFill>
          <a:latin typeface="+mn-lt"/>
          <a:ea typeface="+mn-ea"/>
          <a:cs typeface="+mn-cs"/>
        </a:defRPr>
      </a:lvl6pPr>
      <a:lvl7pPr marL="2971800" indent="-228600" algn="l" rtl="0" eaLnBrk="1" fontAlgn="base" hangingPunct="1">
        <a:spcBef>
          <a:spcPct val="20000"/>
        </a:spcBef>
        <a:spcAft>
          <a:spcPct val="0"/>
        </a:spcAft>
        <a:buFont typeface="Arial" charset="0"/>
        <a:buChar char="~"/>
        <a:defRPr sz="1600">
          <a:solidFill>
            <a:schemeClr val="tx1"/>
          </a:solidFill>
          <a:latin typeface="+mn-lt"/>
          <a:ea typeface="+mn-ea"/>
          <a:cs typeface="+mn-cs"/>
        </a:defRPr>
      </a:lvl7pPr>
      <a:lvl8pPr marL="3429000" indent="-228600" algn="l" rtl="0" eaLnBrk="1" fontAlgn="base" hangingPunct="1">
        <a:spcBef>
          <a:spcPct val="20000"/>
        </a:spcBef>
        <a:spcAft>
          <a:spcPct val="0"/>
        </a:spcAft>
        <a:buFont typeface="Arial" charset="0"/>
        <a:buChar char="~"/>
        <a:defRPr sz="1600">
          <a:solidFill>
            <a:schemeClr val="tx1"/>
          </a:solidFill>
          <a:latin typeface="+mn-lt"/>
          <a:ea typeface="+mn-ea"/>
          <a:cs typeface="+mn-cs"/>
        </a:defRPr>
      </a:lvl8pPr>
      <a:lvl9pPr marL="3886200" indent="-228600" algn="l" rtl="0" eaLnBrk="1" fontAlgn="base" hangingPunct="1">
        <a:spcBef>
          <a:spcPct val="20000"/>
        </a:spcBef>
        <a:spcAft>
          <a:spcPct val="0"/>
        </a:spcAft>
        <a:buFont typeface="Arial" charset="0"/>
        <a:buChar char="~"/>
        <a:defRPr sz="16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5.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8" name="矩形 7"/>
          <p:cNvSpPr/>
          <p:nvPr/>
        </p:nvSpPr>
        <p:spPr bwMode="auto">
          <a:xfrm>
            <a:off x="2" y="4"/>
            <a:ext cx="9143999" cy="6857999"/>
          </a:xfrm>
          <a:prstGeom prst="rect">
            <a:avLst/>
          </a:prstGeom>
          <a:solidFill>
            <a:schemeClr val="bg1">
              <a:lumMod val="95000"/>
            </a:schemeClr>
          </a:solidFill>
          <a:ln>
            <a:noFill/>
          </a:ln>
          <a:effectLst/>
          <a:extLst>
            <a:ext uri="{91240B29-F687-4F45-9708-019B960494DF}">
              <a14:hiddenLine xmlns=""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a:buClr>
                <a:srgbClr val="CC9900"/>
              </a:buClr>
              <a:buFont typeface="Wingdings" pitchFamily="2" charset="2"/>
              <a:buChar char="n"/>
            </a:pPr>
            <a:endParaRPr lang="zh-CN" altLang="en-US" smtClean="0">
              <a:solidFill>
                <a:srgbClr val="000000"/>
              </a:solidFill>
              <a:latin typeface="Arial" charset="0"/>
              <a:ea typeface="宋体" charset="-122"/>
            </a:endParaRPr>
          </a:p>
        </p:txBody>
      </p:sp>
      <p:pic>
        <p:nvPicPr>
          <p:cNvPr id="15" name="Picture 104" descr="PPT胶片内页元素-16比9-内页灰条"/>
          <p:cNvPicPr>
            <a:picLocks noChangeAspect="1" noChangeArrowheads="1"/>
          </p:cNvPicPr>
          <p:nvPr/>
        </p:nvPicPr>
        <p:blipFill>
          <a:blip r:embed="rId28" cstate="print">
            <a:extLst>
              <a:ext uri="{28A0092B-C50C-407E-A947-70E740481C1C}">
                <a14:useLocalDpi xmlns="" xmlns:a14="http://schemas.microsoft.com/office/drawing/2010/main" val="0"/>
              </a:ext>
            </a:extLst>
          </a:blip>
          <a:srcRect/>
          <a:stretch>
            <a:fillRect/>
          </a:stretch>
        </p:blipFill>
        <p:spPr bwMode="auto">
          <a:xfrm>
            <a:off x="0" y="6226430"/>
            <a:ext cx="9144000" cy="63349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16" name="Picture 101" descr="图片3副本"/>
          <p:cNvPicPr>
            <a:picLocks noChangeAspect="1" noChangeArrowheads="1"/>
          </p:cNvPicPr>
          <p:nvPr/>
        </p:nvPicPr>
        <p:blipFill>
          <a:blip r:embed="rId29" cstate="print">
            <a:extLst>
              <a:ext uri="{28A0092B-C50C-407E-A947-70E740481C1C}">
                <a14:useLocalDpi xmlns="" xmlns:a14="http://schemas.microsoft.com/office/drawing/2010/main" val="0"/>
              </a:ext>
            </a:extLst>
          </a:blip>
          <a:srcRect/>
          <a:stretch>
            <a:fillRect/>
          </a:stretch>
        </p:blipFill>
        <p:spPr bwMode="auto">
          <a:xfrm>
            <a:off x="7637663" y="6394709"/>
            <a:ext cx="971676" cy="30801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17" name="Text Box 8"/>
          <p:cNvSpPr txBox="1">
            <a:spLocks noChangeArrowheads="1"/>
          </p:cNvSpPr>
          <p:nvPr/>
        </p:nvSpPr>
        <p:spPr bwMode="auto">
          <a:xfrm>
            <a:off x="504828" y="6504278"/>
            <a:ext cx="1744813" cy="123111"/>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lIns="0" tIns="0" rIns="80114" bIns="0">
            <a:spAutoFit/>
          </a:bodyPr>
          <a:lstStyle>
            <a:lvl1pPr defTabSz="801688" eaLnBrk="0" hangingPunct="0">
              <a:defRPr>
                <a:solidFill>
                  <a:schemeClr val="tx1"/>
                </a:solidFill>
                <a:latin typeface="Calibri" pitchFamily="34" charset="0"/>
                <a:ea typeface="宋体" pitchFamily="2" charset="-122"/>
              </a:defRPr>
            </a:lvl1pPr>
            <a:lvl2pPr marL="742950" indent="-285750" defTabSz="801688" eaLnBrk="0" hangingPunct="0">
              <a:defRPr>
                <a:solidFill>
                  <a:schemeClr val="tx1"/>
                </a:solidFill>
                <a:latin typeface="Calibri" pitchFamily="34" charset="0"/>
                <a:ea typeface="宋体" pitchFamily="2" charset="-122"/>
              </a:defRPr>
            </a:lvl2pPr>
            <a:lvl3pPr marL="1143000" indent="-228600" defTabSz="801688" eaLnBrk="0" hangingPunct="0">
              <a:defRPr>
                <a:solidFill>
                  <a:schemeClr val="tx1"/>
                </a:solidFill>
                <a:latin typeface="Calibri" pitchFamily="34" charset="0"/>
                <a:ea typeface="宋体" pitchFamily="2" charset="-122"/>
              </a:defRPr>
            </a:lvl3pPr>
            <a:lvl4pPr marL="1600200" indent="-228600" defTabSz="801688" eaLnBrk="0" hangingPunct="0">
              <a:defRPr>
                <a:solidFill>
                  <a:schemeClr val="tx1"/>
                </a:solidFill>
                <a:latin typeface="Calibri" pitchFamily="34" charset="0"/>
                <a:ea typeface="宋体" pitchFamily="2" charset="-122"/>
              </a:defRPr>
            </a:lvl4pPr>
            <a:lvl5pPr marL="2057400" indent="-228600" defTabSz="801688" eaLnBrk="0" hangingPunct="0">
              <a:defRPr>
                <a:solidFill>
                  <a:schemeClr val="tx1"/>
                </a:solidFill>
                <a:latin typeface="Calibri" pitchFamily="34" charset="0"/>
                <a:ea typeface="宋体" pitchFamily="2" charset="-122"/>
              </a:defRPr>
            </a:lvl5pPr>
            <a:lvl6pPr marL="2514600" indent="-228600" defTabSz="801688"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801688"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801688"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801688" eaLnBrk="0" fontAlgn="base" hangingPunct="0">
              <a:spcBef>
                <a:spcPct val="0"/>
              </a:spcBef>
              <a:spcAft>
                <a:spcPct val="0"/>
              </a:spcAft>
              <a:defRPr>
                <a:solidFill>
                  <a:schemeClr val="tx1"/>
                </a:solidFill>
                <a:latin typeface="Calibri" pitchFamily="34" charset="0"/>
                <a:ea typeface="宋体" pitchFamily="2" charset="-122"/>
              </a:defRPr>
            </a:lvl9pPr>
          </a:lstStyle>
          <a:p>
            <a:pPr>
              <a:defRPr/>
            </a:pPr>
            <a:r>
              <a:rPr lang="en-US" altLang="zh-CN" sz="800" dirty="0" smtClean="0">
                <a:solidFill>
                  <a:srgbClr val="000000"/>
                </a:solidFill>
                <a:latin typeface="FrutigerNext LT Bold" pitchFamily="34" charset="0"/>
                <a:ea typeface="MS PGothic" pitchFamily="34" charset="-128"/>
              </a:rPr>
              <a:t>HUAWEI TECHNOLOGIES CO., LTD.</a:t>
            </a:r>
          </a:p>
        </p:txBody>
      </p:sp>
      <p:sp>
        <p:nvSpPr>
          <p:cNvPr id="19" name="Rectangle 5"/>
          <p:cNvSpPr>
            <a:spLocks noChangeArrowheads="1"/>
          </p:cNvSpPr>
          <p:nvPr/>
        </p:nvSpPr>
        <p:spPr bwMode="auto">
          <a:xfrm>
            <a:off x="6363528" y="6504264"/>
            <a:ext cx="2098154" cy="34133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0" tIns="0" rIns="0" bIns="0"/>
          <a:lstStyle/>
          <a:p>
            <a:pPr eaLnBrk="0" hangingPunct="0">
              <a:lnSpc>
                <a:spcPct val="85000"/>
              </a:lnSpc>
            </a:pPr>
            <a:r>
              <a:rPr lang="de-DE" altLang="zh-CN" sz="800" dirty="0">
                <a:solidFill>
                  <a:srgbClr val="000000"/>
                </a:solidFill>
                <a:latin typeface="FrutigerNext LT Bold" pitchFamily="34" charset="0"/>
                <a:ea typeface="ＭＳ Ｐゴシック" pitchFamily="34" charset="-128"/>
              </a:rPr>
              <a:t>Page </a:t>
            </a:r>
            <a:fld id="{D186A68E-6AAB-4CA5-B401-16AD87CA962D}" type="slidenum">
              <a:rPr lang="de-DE" altLang="zh-CN" sz="800">
                <a:solidFill>
                  <a:srgbClr val="000000"/>
                </a:solidFill>
                <a:latin typeface="FrutigerNext LT Bold" pitchFamily="34" charset="0"/>
                <a:ea typeface="ＭＳ Ｐゴシック" pitchFamily="34" charset="-128"/>
              </a:rPr>
              <a:pPr eaLnBrk="0" hangingPunct="0">
                <a:lnSpc>
                  <a:spcPct val="85000"/>
                </a:lnSpc>
              </a:pPr>
              <a:t>‹#›</a:t>
            </a:fld>
            <a:endParaRPr lang="en-GB" altLang="zh-CN" sz="800" dirty="0">
              <a:solidFill>
                <a:srgbClr val="000000"/>
              </a:solidFill>
              <a:latin typeface="FrutigerNext LT Bold" pitchFamily="34" charset="0"/>
              <a:ea typeface="ＭＳ Ｐゴシック" pitchFamily="34" charset="-128"/>
            </a:endParaRPr>
          </a:p>
        </p:txBody>
      </p:sp>
    </p:spTree>
    <p:extLst>
      <p:ext uri="{BB962C8B-B14F-4D97-AF65-F5344CB8AC3E}">
        <p14:creationId xmlns="" xmlns:p14="http://schemas.microsoft.com/office/powerpoint/2010/main" val="3827411030"/>
      </p:ext>
    </p:extLst>
  </p:cSld>
  <p:clrMap bg1="lt1" tx1="dk1" bg2="lt2" tx2="dk2" accent1="accent1" accent2="accent2" accent3="accent3" accent4="accent4" accent5="accent5" accent6="accent6" hlink="hlink" folHlink="folHlink"/>
  <p:sldLayoutIdLst>
    <p:sldLayoutId id="2147483943" r:id="rId1"/>
    <p:sldLayoutId id="2147483944" r:id="rId2"/>
    <p:sldLayoutId id="2147483945" r:id="rId3"/>
    <p:sldLayoutId id="2147483946" r:id="rId4"/>
    <p:sldLayoutId id="2147483947" r:id="rId5"/>
    <p:sldLayoutId id="2147483948" r:id="rId6"/>
    <p:sldLayoutId id="2147483949" r:id="rId7"/>
    <p:sldLayoutId id="2147483950" r:id="rId8"/>
    <p:sldLayoutId id="2147483951" r:id="rId9"/>
    <p:sldLayoutId id="2147483952" r:id="rId10"/>
    <p:sldLayoutId id="2147483953" r:id="rId11"/>
    <p:sldLayoutId id="2147483954" r:id="rId12"/>
    <p:sldLayoutId id="2147483955" r:id="rId13"/>
    <p:sldLayoutId id="2147483956" r:id="rId14"/>
    <p:sldLayoutId id="2147483957" r:id="rId15"/>
    <p:sldLayoutId id="2147483958" r:id="rId16"/>
    <p:sldLayoutId id="2147483959" r:id="rId17"/>
    <p:sldLayoutId id="2147483960" r:id="rId18"/>
    <p:sldLayoutId id="2147483961" r:id="rId19"/>
    <p:sldLayoutId id="2147483962" r:id="rId20"/>
    <p:sldLayoutId id="2147483963" r:id="rId21"/>
    <p:sldLayoutId id="2147483964" r:id="rId22"/>
    <p:sldLayoutId id="2147483965" r:id="rId23"/>
    <p:sldLayoutId id="2147483966" r:id="rId24"/>
    <p:sldLayoutId id="2147483967" r:id="rId25"/>
    <p:sldLayoutId id="2147483968" r:id="rId26"/>
  </p:sldLayoutIdLst>
  <p:transition advClick="0" advTm="8000">
    <p:fade thruBlk="1"/>
  </p:transition>
  <p:timing>
    <p:tnLst>
      <p:par>
        <p:cTn id="1" dur="indefinite" restart="never" nodeType="tmRoot"/>
      </p:par>
    </p:tnLst>
  </p:timing>
  <p:hf hdr="0" ftr="0" dt="0"/>
  <p:txStyles>
    <p:titleStyle>
      <a:lvl1pPr algn="l" rtl="0" eaLnBrk="1" fontAlgn="base" hangingPunct="1">
        <a:spcBef>
          <a:spcPct val="0"/>
        </a:spcBef>
        <a:spcAft>
          <a:spcPct val="0"/>
        </a:spcAft>
        <a:defRPr sz="3200" b="1">
          <a:solidFill>
            <a:srgbClr val="990000"/>
          </a:solidFill>
          <a:latin typeface="FrutigerNext LT Medium" pitchFamily="34" charset="0"/>
          <a:ea typeface="黑体" pitchFamily="49" charset="-122"/>
          <a:cs typeface="+mj-cs"/>
        </a:defRPr>
      </a:lvl1pPr>
      <a:lvl2pPr algn="l" rtl="0" eaLnBrk="1" fontAlgn="base" hangingPunct="1">
        <a:spcBef>
          <a:spcPct val="0"/>
        </a:spcBef>
        <a:spcAft>
          <a:spcPct val="0"/>
        </a:spcAft>
        <a:defRPr sz="2800" b="1">
          <a:solidFill>
            <a:srgbClr val="990000"/>
          </a:solidFill>
          <a:latin typeface="FrutigerNext LT Medium" pitchFamily="34" charset="0"/>
          <a:ea typeface="黑体" pitchFamily="49" charset="-122"/>
          <a:cs typeface="宋体" charset="-122"/>
        </a:defRPr>
      </a:lvl2pPr>
      <a:lvl3pPr algn="l" rtl="0" eaLnBrk="1" fontAlgn="base" hangingPunct="1">
        <a:spcBef>
          <a:spcPct val="0"/>
        </a:spcBef>
        <a:spcAft>
          <a:spcPct val="0"/>
        </a:spcAft>
        <a:defRPr sz="2800" b="1">
          <a:solidFill>
            <a:srgbClr val="990000"/>
          </a:solidFill>
          <a:latin typeface="FrutigerNext LT Medium" pitchFamily="34" charset="0"/>
          <a:ea typeface="黑体" pitchFamily="49" charset="-122"/>
          <a:cs typeface="宋体" charset="-122"/>
        </a:defRPr>
      </a:lvl3pPr>
      <a:lvl4pPr algn="l" rtl="0" eaLnBrk="1" fontAlgn="base" hangingPunct="1">
        <a:spcBef>
          <a:spcPct val="0"/>
        </a:spcBef>
        <a:spcAft>
          <a:spcPct val="0"/>
        </a:spcAft>
        <a:defRPr sz="2800" b="1">
          <a:solidFill>
            <a:srgbClr val="990000"/>
          </a:solidFill>
          <a:latin typeface="FrutigerNext LT Medium" pitchFamily="34" charset="0"/>
          <a:ea typeface="黑体" pitchFamily="49" charset="-122"/>
          <a:cs typeface="宋体" charset="-122"/>
        </a:defRPr>
      </a:lvl4pPr>
      <a:lvl5pPr algn="l" rtl="0" eaLnBrk="1" fontAlgn="base" hangingPunct="1">
        <a:spcBef>
          <a:spcPct val="0"/>
        </a:spcBef>
        <a:spcAft>
          <a:spcPct val="0"/>
        </a:spcAft>
        <a:defRPr sz="2800" b="1">
          <a:solidFill>
            <a:srgbClr val="990000"/>
          </a:solidFill>
          <a:latin typeface="FrutigerNext LT Medium" pitchFamily="34" charset="0"/>
          <a:ea typeface="黑体" pitchFamily="49" charset="-122"/>
          <a:cs typeface="宋体" charset="-122"/>
        </a:defRPr>
      </a:lvl5pPr>
      <a:lvl6pPr marL="457200"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宋体" charset="-122"/>
        </a:defRPr>
      </a:lvl6pPr>
      <a:lvl7pPr marL="914400"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宋体" charset="-122"/>
        </a:defRPr>
      </a:lvl7pPr>
      <a:lvl8pPr marL="1371600"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宋体" charset="-122"/>
        </a:defRPr>
      </a:lvl8pPr>
      <a:lvl9pPr marL="1828800"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宋体" charset="-122"/>
        </a:defRPr>
      </a:lvl9pPr>
    </p:titleStyle>
    <p:bodyStyle>
      <a:lvl1pPr marL="342900" indent="-342900" algn="l" rtl="0" eaLnBrk="1" fontAlgn="base" hangingPunct="1">
        <a:lnSpc>
          <a:spcPct val="140000"/>
        </a:lnSpc>
        <a:spcBef>
          <a:spcPct val="0"/>
        </a:spcBef>
        <a:spcAft>
          <a:spcPct val="0"/>
        </a:spcAft>
        <a:buClr>
          <a:srgbClr val="777777"/>
        </a:buClr>
        <a:buSzPct val="60000"/>
        <a:buFont typeface="Wingdings" pitchFamily="2" charset="2"/>
        <a:buChar char="l"/>
        <a:defRPr sz="2000" b="1">
          <a:solidFill>
            <a:schemeClr val="tx1"/>
          </a:solidFill>
          <a:latin typeface="FrutigerNext LT Regular" pitchFamily="34" charset="0"/>
          <a:ea typeface="黑体" pitchFamily="49" charset="-122"/>
          <a:cs typeface="+mn-cs"/>
        </a:defRPr>
      </a:lvl1pPr>
      <a:lvl2pPr marL="742950" indent="-285750" algn="l" rtl="0" eaLnBrk="1" fontAlgn="base" hangingPunct="1">
        <a:lnSpc>
          <a:spcPct val="140000"/>
        </a:lnSpc>
        <a:spcBef>
          <a:spcPct val="0"/>
        </a:spcBef>
        <a:spcAft>
          <a:spcPct val="0"/>
        </a:spcAft>
        <a:buSzPct val="50000"/>
        <a:buFont typeface="Wingdings" pitchFamily="2" charset="2"/>
        <a:buChar char="p"/>
        <a:defRPr>
          <a:solidFill>
            <a:schemeClr val="tx1"/>
          </a:solidFill>
          <a:latin typeface="+mn-lt"/>
          <a:ea typeface="+mn-ea"/>
          <a:cs typeface="+mn-cs"/>
        </a:defRPr>
      </a:lvl2pPr>
      <a:lvl3pPr marL="1143000" indent="-228600" algn="l" rtl="0" eaLnBrk="1" fontAlgn="base" hangingPunct="1">
        <a:lnSpc>
          <a:spcPct val="140000"/>
        </a:lnSpc>
        <a:spcBef>
          <a:spcPct val="0"/>
        </a:spcBef>
        <a:spcAft>
          <a:spcPct val="0"/>
        </a:spcAft>
        <a:buSzPct val="50000"/>
        <a:buFont typeface="Wingdings" pitchFamily="2" charset="2"/>
        <a:buChar char="n"/>
        <a:defRPr sz="1600">
          <a:solidFill>
            <a:schemeClr val="tx1"/>
          </a:solidFill>
          <a:latin typeface="FrutigerNext LT Regular" pitchFamily="34" charset="0"/>
          <a:ea typeface="+mn-ea"/>
          <a:cs typeface="+mn-cs"/>
        </a:defRPr>
      </a:lvl3pPr>
      <a:lvl4pPr marL="1600200" indent="-228600" algn="l" rtl="0" eaLnBrk="1" fontAlgn="base" hangingPunct="1">
        <a:lnSpc>
          <a:spcPct val="140000"/>
        </a:lnSpc>
        <a:spcBef>
          <a:spcPct val="0"/>
        </a:spcBef>
        <a:spcAft>
          <a:spcPct val="0"/>
        </a:spcAft>
        <a:buChar char="–"/>
        <a:defRPr sz="1400">
          <a:solidFill>
            <a:schemeClr val="tx1"/>
          </a:solidFill>
          <a:latin typeface="FrutigerNext LT Regular" pitchFamily="34" charset="0"/>
          <a:ea typeface="+mn-ea"/>
          <a:cs typeface="+mn-cs"/>
        </a:defRPr>
      </a:lvl4pPr>
      <a:lvl5pPr marL="2057400" indent="-228600" algn="l" rtl="0" eaLnBrk="1" fontAlgn="base" hangingPunct="1">
        <a:lnSpc>
          <a:spcPct val="140000"/>
        </a:lnSpc>
        <a:spcBef>
          <a:spcPct val="0"/>
        </a:spcBef>
        <a:spcAft>
          <a:spcPct val="0"/>
        </a:spcAft>
        <a:buFont typeface="Arial" pitchFamily="34" charset="0"/>
        <a:buChar char="~"/>
        <a:defRPr sz="1200">
          <a:solidFill>
            <a:schemeClr val="tx1"/>
          </a:solidFill>
          <a:latin typeface="FrutigerNext LT Regular" pitchFamily="34" charset="0"/>
          <a:ea typeface="+mn-ea"/>
          <a:cs typeface="+mn-cs"/>
        </a:defRPr>
      </a:lvl5pPr>
      <a:lvl6pPr marL="2514600" indent="-228600" algn="l" rtl="0" eaLnBrk="1" fontAlgn="base" hangingPunct="1">
        <a:spcBef>
          <a:spcPct val="20000"/>
        </a:spcBef>
        <a:spcAft>
          <a:spcPct val="0"/>
        </a:spcAft>
        <a:buFont typeface="Arial" charset="0"/>
        <a:buChar char="~"/>
        <a:defRPr sz="1600">
          <a:solidFill>
            <a:schemeClr val="tx1"/>
          </a:solidFill>
          <a:latin typeface="+mn-lt"/>
          <a:ea typeface="+mn-ea"/>
          <a:cs typeface="+mn-cs"/>
        </a:defRPr>
      </a:lvl6pPr>
      <a:lvl7pPr marL="2971800" indent="-228600" algn="l" rtl="0" eaLnBrk="1" fontAlgn="base" hangingPunct="1">
        <a:spcBef>
          <a:spcPct val="20000"/>
        </a:spcBef>
        <a:spcAft>
          <a:spcPct val="0"/>
        </a:spcAft>
        <a:buFont typeface="Arial" charset="0"/>
        <a:buChar char="~"/>
        <a:defRPr sz="1600">
          <a:solidFill>
            <a:schemeClr val="tx1"/>
          </a:solidFill>
          <a:latin typeface="+mn-lt"/>
          <a:ea typeface="+mn-ea"/>
          <a:cs typeface="+mn-cs"/>
        </a:defRPr>
      </a:lvl7pPr>
      <a:lvl8pPr marL="3429000" indent="-228600" algn="l" rtl="0" eaLnBrk="1" fontAlgn="base" hangingPunct="1">
        <a:spcBef>
          <a:spcPct val="20000"/>
        </a:spcBef>
        <a:spcAft>
          <a:spcPct val="0"/>
        </a:spcAft>
        <a:buFont typeface="Arial" charset="0"/>
        <a:buChar char="~"/>
        <a:defRPr sz="1600">
          <a:solidFill>
            <a:schemeClr val="tx1"/>
          </a:solidFill>
          <a:latin typeface="+mn-lt"/>
          <a:ea typeface="+mn-ea"/>
          <a:cs typeface="+mn-cs"/>
        </a:defRPr>
      </a:lvl8pPr>
      <a:lvl9pPr marL="3886200" indent="-228600" algn="l" rtl="0" eaLnBrk="1" fontAlgn="base" hangingPunct="1">
        <a:spcBef>
          <a:spcPct val="20000"/>
        </a:spcBef>
        <a:spcAft>
          <a:spcPct val="0"/>
        </a:spcAft>
        <a:buFont typeface="Arial" charset="0"/>
        <a:buChar char="~"/>
        <a:defRPr sz="16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6.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8" name="矩形 7"/>
          <p:cNvSpPr/>
          <p:nvPr/>
        </p:nvSpPr>
        <p:spPr bwMode="auto">
          <a:xfrm>
            <a:off x="2" y="4"/>
            <a:ext cx="9143999" cy="6857999"/>
          </a:xfrm>
          <a:prstGeom prst="rect">
            <a:avLst/>
          </a:prstGeom>
          <a:solidFill>
            <a:schemeClr val="bg1">
              <a:lumMod val="95000"/>
            </a:schemeClr>
          </a:solidFill>
          <a:ln>
            <a:noFill/>
          </a:ln>
          <a:effectLst/>
          <a:extLst>
            <a:ext uri="{91240B29-F687-4F45-9708-019B960494DF}">
              <a14:hiddenLine xmlns=""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a:buClr>
                <a:srgbClr val="CC9900"/>
              </a:buClr>
              <a:buFont typeface="Wingdings" pitchFamily="2" charset="2"/>
              <a:buChar char="n"/>
            </a:pPr>
            <a:endParaRPr lang="zh-CN" altLang="en-US" smtClean="0">
              <a:solidFill>
                <a:srgbClr val="000000"/>
              </a:solidFill>
              <a:latin typeface="Arial" charset="0"/>
              <a:ea typeface="宋体" charset="-122"/>
            </a:endParaRPr>
          </a:p>
        </p:txBody>
      </p:sp>
      <p:pic>
        <p:nvPicPr>
          <p:cNvPr id="15" name="Picture 104" descr="PPT胶片内页元素-16比9-内页灰条"/>
          <p:cNvPicPr>
            <a:picLocks noChangeAspect="1" noChangeArrowheads="1"/>
          </p:cNvPicPr>
          <p:nvPr/>
        </p:nvPicPr>
        <p:blipFill>
          <a:blip r:embed="rId26" cstate="print">
            <a:extLst>
              <a:ext uri="{28A0092B-C50C-407E-A947-70E740481C1C}">
                <a14:useLocalDpi xmlns="" xmlns:a14="http://schemas.microsoft.com/office/drawing/2010/main" val="0"/>
              </a:ext>
            </a:extLst>
          </a:blip>
          <a:srcRect/>
          <a:stretch>
            <a:fillRect/>
          </a:stretch>
        </p:blipFill>
        <p:spPr bwMode="auto">
          <a:xfrm>
            <a:off x="0" y="6226430"/>
            <a:ext cx="9144000" cy="63349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16" name="Picture 101" descr="图片3副本"/>
          <p:cNvPicPr>
            <a:picLocks noChangeAspect="1" noChangeArrowheads="1"/>
          </p:cNvPicPr>
          <p:nvPr/>
        </p:nvPicPr>
        <p:blipFill>
          <a:blip r:embed="rId27" cstate="print">
            <a:extLst>
              <a:ext uri="{28A0092B-C50C-407E-A947-70E740481C1C}">
                <a14:useLocalDpi xmlns="" xmlns:a14="http://schemas.microsoft.com/office/drawing/2010/main" val="0"/>
              </a:ext>
            </a:extLst>
          </a:blip>
          <a:srcRect/>
          <a:stretch>
            <a:fillRect/>
          </a:stretch>
        </p:blipFill>
        <p:spPr bwMode="auto">
          <a:xfrm>
            <a:off x="7637663" y="6394709"/>
            <a:ext cx="971676" cy="30801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17" name="Text Box 8"/>
          <p:cNvSpPr txBox="1">
            <a:spLocks noChangeArrowheads="1"/>
          </p:cNvSpPr>
          <p:nvPr/>
        </p:nvSpPr>
        <p:spPr bwMode="auto">
          <a:xfrm>
            <a:off x="504828" y="6504278"/>
            <a:ext cx="1744813" cy="123111"/>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lIns="0" tIns="0" rIns="80114" bIns="0">
            <a:spAutoFit/>
          </a:bodyPr>
          <a:lstStyle>
            <a:lvl1pPr defTabSz="801688" eaLnBrk="0" hangingPunct="0">
              <a:defRPr>
                <a:solidFill>
                  <a:schemeClr val="tx1"/>
                </a:solidFill>
                <a:latin typeface="Calibri" pitchFamily="34" charset="0"/>
                <a:ea typeface="宋体" pitchFamily="2" charset="-122"/>
              </a:defRPr>
            </a:lvl1pPr>
            <a:lvl2pPr marL="742950" indent="-285750" defTabSz="801688" eaLnBrk="0" hangingPunct="0">
              <a:defRPr>
                <a:solidFill>
                  <a:schemeClr val="tx1"/>
                </a:solidFill>
                <a:latin typeface="Calibri" pitchFamily="34" charset="0"/>
                <a:ea typeface="宋体" pitchFamily="2" charset="-122"/>
              </a:defRPr>
            </a:lvl2pPr>
            <a:lvl3pPr marL="1143000" indent="-228600" defTabSz="801688" eaLnBrk="0" hangingPunct="0">
              <a:defRPr>
                <a:solidFill>
                  <a:schemeClr val="tx1"/>
                </a:solidFill>
                <a:latin typeface="Calibri" pitchFamily="34" charset="0"/>
                <a:ea typeface="宋体" pitchFamily="2" charset="-122"/>
              </a:defRPr>
            </a:lvl3pPr>
            <a:lvl4pPr marL="1600200" indent="-228600" defTabSz="801688" eaLnBrk="0" hangingPunct="0">
              <a:defRPr>
                <a:solidFill>
                  <a:schemeClr val="tx1"/>
                </a:solidFill>
                <a:latin typeface="Calibri" pitchFamily="34" charset="0"/>
                <a:ea typeface="宋体" pitchFamily="2" charset="-122"/>
              </a:defRPr>
            </a:lvl4pPr>
            <a:lvl5pPr marL="2057400" indent="-228600" defTabSz="801688" eaLnBrk="0" hangingPunct="0">
              <a:defRPr>
                <a:solidFill>
                  <a:schemeClr val="tx1"/>
                </a:solidFill>
                <a:latin typeface="Calibri" pitchFamily="34" charset="0"/>
                <a:ea typeface="宋体" pitchFamily="2" charset="-122"/>
              </a:defRPr>
            </a:lvl5pPr>
            <a:lvl6pPr marL="2514600" indent="-228600" defTabSz="801688"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801688"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801688"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801688" eaLnBrk="0" fontAlgn="base" hangingPunct="0">
              <a:spcBef>
                <a:spcPct val="0"/>
              </a:spcBef>
              <a:spcAft>
                <a:spcPct val="0"/>
              </a:spcAft>
              <a:defRPr>
                <a:solidFill>
                  <a:schemeClr val="tx1"/>
                </a:solidFill>
                <a:latin typeface="Calibri" pitchFamily="34" charset="0"/>
                <a:ea typeface="宋体" pitchFamily="2" charset="-122"/>
              </a:defRPr>
            </a:lvl9pPr>
          </a:lstStyle>
          <a:p>
            <a:pPr>
              <a:defRPr/>
            </a:pPr>
            <a:r>
              <a:rPr lang="en-US" altLang="zh-CN" sz="800" dirty="0" smtClean="0">
                <a:solidFill>
                  <a:srgbClr val="000000"/>
                </a:solidFill>
                <a:latin typeface="FrutigerNext LT Bold" pitchFamily="34" charset="0"/>
                <a:ea typeface="MS PGothic" pitchFamily="34" charset="-128"/>
              </a:rPr>
              <a:t>HUAWEI TECHNOLOGIES CO., LTD.</a:t>
            </a:r>
          </a:p>
        </p:txBody>
      </p:sp>
      <p:sp>
        <p:nvSpPr>
          <p:cNvPr id="19" name="Rectangle 5"/>
          <p:cNvSpPr>
            <a:spLocks noChangeArrowheads="1"/>
          </p:cNvSpPr>
          <p:nvPr/>
        </p:nvSpPr>
        <p:spPr bwMode="auto">
          <a:xfrm>
            <a:off x="6363528" y="6504264"/>
            <a:ext cx="2098154" cy="34133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0" tIns="0" rIns="0" bIns="0"/>
          <a:lstStyle/>
          <a:p>
            <a:pPr eaLnBrk="0" hangingPunct="0">
              <a:lnSpc>
                <a:spcPct val="85000"/>
              </a:lnSpc>
            </a:pPr>
            <a:r>
              <a:rPr lang="de-DE" altLang="zh-CN" sz="800" dirty="0">
                <a:solidFill>
                  <a:srgbClr val="000000"/>
                </a:solidFill>
                <a:latin typeface="FrutigerNext LT Bold" pitchFamily="34" charset="0"/>
                <a:ea typeface="ＭＳ Ｐゴシック" pitchFamily="34" charset="-128"/>
              </a:rPr>
              <a:t>Page </a:t>
            </a:r>
            <a:fld id="{D186A68E-6AAB-4CA5-B401-16AD87CA962D}" type="slidenum">
              <a:rPr lang="de-DE" altLang="zh-CN" sz="800">
                <a:solidFill>
                  <a:srgbClr val="000000"/>
                </a:solidFill>
                <a:latin typeface="FrutigerNext LT Bold" pitchFamily="34" charset="0"/>
                <a:ea typeface="ＭＳ Ｐゴシック" pitchFamily="34" charset="-128"/>
              </a:rPr>
              <a:pPr eaLnBrk="0" hangingPunct="0">
                <a:lnSpc>
                  <a:spcPct val="85000"/>
                </a:lnSpc>
              </a:pPr>
              <a:t>‹#›</a:t>
            </a:fld>
            <a:endParaRPr lang="en-GB" altLang="zh-CN" sz="800" dirty="0">
              <a:solidFill>
                <a:srgbClr val="000000"/>
              </a:solidFill>
              <a:latin typeface="FrutigerNext LT Bold" pitchFamily="34" charset="0"/>
              <a:ea typeface="ＭＳ Ｐゴシック" pitchFamily="34" charset="-128"/>
            </a:endParaRPr>
          </a:p>
        </p:txBody>
      </p:sp>
    </p:spTree>
    <p:extLst>
      <p:ext uri="{BB962C8B-B14F-4D97-AF65-F5344CB8AC3E}">
        <p14:creationId xmlns="" xmlns:p14="http://schemas.microsoft.com/office/powerpoint/2010/main" val="3827411030"/>
      </p:ext>
    </p:extLst>
  </p:cSld>
  <p:clrMap bg1="lt1" tx1="dk1" bg2="lt2" tx2="dk2" accent1="accent1" accent2="accent2" accent3="accent3" accent4="accent4" accent5="accent5" accent6="accent6" hlink="hlink" folHlink="folHlink"/>
  <p:sldLayoutIdLst>
    <p:sldLayoutId id="2147483970" r:id="rId1"/>
    <p:sldLayoutId id="2147483971" r:id="rId2"/>
    <p:sldLayoutId id="2147483972" r:id="rId3"/>
    <p:sldLayoutId id="2147483973" r:id="rId4"/>
    <p:sldLayoutId id="2147483974" r:id="rId5"/>
    <p:sldLayoutId id="2147483975" r:id="rId6"/>
    <p:sldLayoutId id="2147483976" r:id="rId7"/>
    <p:sldLayoutId id="2147483977" r:id="rId8"/>
    <p:sldLayoutId id="2147483978" r:id="rId9"/>
    <p:sldLayoutId id="2147483979" r:id="rId10"/>
    <p:sldLayoutId id="2147483980" r:id="rId11"/>
    <p:sldLayoutId id="2147483981" r:id="rId12"/>
    <p:sldLayoutId id="2147483982" r:id="rId13"/>
    <p:sldLayoutId id="2147483983" r:id="rId14"/>
    <p:sldLayoutId id="2147483984" r:id="rId15"/>
    <p:sldLayoutId id="2147483985" r:id="rId16"/>
    <p:sldLayoutId id="2147483986" r:id="rId17"/>
    <p:sldLayoutId id="2147483987" r:id="rId18"/>
    <p:sldLayoutId id="2147483988" r:id="rId19"/>
    <p:sldLayoutId id="2147483989" r:id="rId20"/>
    <p:sldLayoutId id="2147483990" r:id="rId21"/>
    <p:sldLayoutId id="2147483991" r:id="rId22"/>
    <p:sldLayoutId id="2147483992" r:id="rId23"/>
    <p:sldLayoutId id="2147483993" r:id="rId24"/>
  </p:sldLayoutIdLst>
  <p:transition advClick="0" advTm="8000">
    <p:fade thruBlk="1"/>
  </p:transition>
  <p:timing>
    <p:tnLst>
      <p:par>
        <p:cTn id="1" dur="indefinite" restart="never" nodeType="tmRoot"/>
      </p:par>
    </p:tnLst>
  </p:timing>
  <p:hf hdr="0" ftr="0" dt="0"/>
  <p:txStyles>
    <p:titleStyle>
      <a:lvl1pPr algn="l" rtl="0" eaLnBrk="1" fontAlgn="base" hangingPunct="1">
        <a:spcBef>
          <a:spcPct val="0"/>
        </a:spcBef>
        <a:spcAft>
          <a:spcPct val="0"/>
        </a:spcAft>
        <a:defRPr sz="3200" b="1">
          <a:solidFill>
            <a:srgbClr val="990000"/>
          </a:solidFill>
          <a:latin typeface="FrutigerNext LT Medium" pitchFamily="34" charset="0"/>
          <a:ea typeface="黑体" pitchFamily="49" charset="-122"/>
          <a:cs typeface="+mj-cs"/>
        </a:defRPr>
      </a:lvl1pPr>
      <a:lvl2pPr algn="l" rtl="0" eaLnBrk="1" fontAlgn="base" hangingPunct="1">
        <a:spcBef>
          <a:spcPct val="0"/>
        </a:spcBef>
        <a:spcAft>
          <a:spcPct val="0"/>
        </a:spcAft>
        <a:defRPr sz="2800" b="1">
          <a:solidFill>
            <a:srgbClr val="990000"/>
          </a:solidFill>
          <a:latin typeface="FrutigerNext LT Medium" pitchFamily="34" charset="0"/>
          <a:ea typeface="黑体" pitchFamily="49" charset="-122"/>
          <a:cs typeface="宋体" charset="-122"/>
        </a:defRPr>
      </a:lvl2pPr>
      <a:lvl3pPr algn="l" rtl="0" eaLnBrk="1" fontAlgn="base" hangingPunct="1">
        <a:spcBef>
          <a:spcPct val="0"/>
        </a:spcBef>
        <a:spcAft>
          <a:spcPct val="0"/>
        </a:spcAft>
        <a:defRPr sz="2800" b="1">
          <a:solidFill>
            <a:srgbClr val="990000"/>
          </a:solidFill>
          <a:latin typeface="FrutigerNext LT Medium" pitchFamily="34" charset="0"/>
          <a:ea typeface="黑体" pitchFamily="49" charset="-122"/>
          <a:cs typeface="宋体" charset="-122"/>
        </a:defRPr>
      </a:lvl3pPr>
      <a:lvl4pPr algn="l" rtl="0" eaLnBrk="1" fontAlgn="base" hangingPunct="1">
        <a:spcBef>
          <a:spcPct val="0"/>
        </a:spcBef>
        <a:spcAft>
          <a:spcPct val="0"/>
        </a:spcAft>
        <a:defRPr sz="2800" b="1">
          <a:solidFill>
            <a:srgbClr val="990000"/>
          </a:solidFill>
          <a:latin typeface="FrutigerNext LT Medium" pitchFamily="34" charset="0"/>
          <a:ea typeface="黑体" pitchFamily="49" charset="-122"/>
          <a:cs typeface="宋体" charset="-122"/>
        </a:defRPr>
      </a:lvl4pPr>
      <a:lvl5pPr algn="l" rtl="0" eaLnBrk="1" fontAlgn="base" hangingPunct="1">
        <a:spcBef>
          <a:spcPct val="0"/>
        </a:spcBef>
        <a:spcAft>
          <a:spcPct val="0"/>
        </a:spcAft>
        <a:defRPr sz="2800" b="1">
          <a:solidFill>
            <a:srgbClr val="990000"/>
          </a:solidFill>
          <a:latin typeface="FrutigerNext LT Medium" pitchFamily="34" charset="0"/>
          <a:ea typeface="黑体" pitchFamily="49" charset="-122"/>
          <a:cs typeface="宋体" charset="-122"/>
        </a:defRPr>
      </a:lvl5pPr>
      <a:lvl6pPr marL="457200"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宋体" charset="-122"/>
        </a:defRPr>
      </a:lvl6pPr>
      <a:lvl7pPr marL="914400"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宋体" charset="-122"/>
        </a:defRPr>
      </a:lvl7pPr>
      <a:lvl8pPr marL="1371600"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宋体" charset="-122"/>
        </a:defRPr>
      </a:lvl8pPr>
      <a:lvl9pPr marL="1828800"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宋体" charset="-122"/>
        </a:defRPr>
      </a:lvl9pPr>
    </p:titleStyle>
    <p:bodyStyle>
      <a:lvl1pPr marL="342900" indent="-342900" algn="l" rtl="0" eaLnBrk="1" fontAlgn="base" hangingPunct="1">
        <a:lnSpc>
          <a:spcPct val="140000"/>
        </a:lnSpc>
        <a:spcBef>
          <a:spcPct val="0"/>
        </a:spcBef>
        <a:spcAft>
          <a:spcPct val="0"/>
        </a:spcAft>
        <a:buClr>
          <a:srgbClr val="777777"/>
        </a:buClr>
        <a:buSzPct val="60000"/>
        <a:buFont typeface="Wingdings" pitchFamily="2" charset="2"/>
        <a:buChar char="l"/>
        <a:defRPr sz="2000" b="1">
          <a:solidFill>
            <a:schemeClr val="tx1"/>
          </a:solidFill>
          <a:latin typeface="FrutigerNext LT Regular" pitchFamily="34" charset="0"/>
          <a:ea typeface="黑体" pitchFamily="49" charset="-122"/>
          <a:cs typeface="+mn-cs"/>
        </a:defRPr>
      </a:lvl1pPr>
      <a:lvl2pPr marL="742950" indent="-285750" algn="l" rtl="0" eaLnBrk="1" fontAlgn="base" hangingPunct="1">
        <a:lnSpc>
          <a:spcPct val="140000"/>
        </a:lnSpc>
        <a:spcBef>
          <a:spcPct val="0"/>
        </a:spcBef>
        <a:spcAft>
          <a:spcPct val="0"/>
        </a:spcAft>
        <a:buSzPct val="50000"/>
        <a:buFont typeface="Wingdings" pitchFamily="2" charset="2"/>
        <a:buChar char="p"/>
        <a:defRPr>
          <a:solidFill>
            <a:schemeClr val="tx1"/>
          </a:solidFill>
          <a:latin typeface="+mn-lt"/>
          <a:ea typeface="+mn-ea"/>
          <a:cs typeface="+mn-cs"/>
        </a:defRPr>
      </a:lvl2pPr>
      <a:lvl3pPr marL="1143000" indent="-228600" algn="l" rtl="0" eaLnBrk="1" fontAlgn="base" hangingPunct="1">
        <a:lnSpc>
          <a:spcPct val="140000"/>
        </a:lnSpc>
        <a:spcBef>
          <a:spcPct val="0"/>
        </a:spcBef>
        <a:spcAft>
          <a:spcPct val="0"/>
        </a:spcAft>
        <a:buSzPct val="50000"/>
        <a:buFont typeface="Wingdings" pitchFamily="2" charset="2"/>
        <a:buChar char="n"/>
        <a:defRPr sz="1600">
          <a:solidFill>
            <a:schemeClr val="tx1"/>
          </a:solidFill>
          <a:latin typeface="FrutigerNext LT Regular" pitchFamily="34" charset="0"/>
          <a:ea typeface="+mn-ea"/>
          <a:cs typeface="+mn-cs"/>
        </a:defRPr>
      </a:lvl3pPr>
      <a:lvl4pPr marL="1600200" indent="-228600" algn="l" rtl="0" eaLnBrk="1" fontAlgn="base" hangingPunct="1">
        <a:lnSpc>
          <a:spcPct val="140000"/>
        </a:lnSpc>
        <a:spcBef>
          <a:spcPct val="0"/>
        </a:spcBef>
        <a:spcAft>
          <a:spcPct val="0"/>
        </a:spcAft>
        <a:buChar char="–"/>
        <a:defRPr sz="1400">
          <a:solidFill>
            <a:schemeClr val="tx1"/>
          </a:solidFill>
          <a:latin typeface="FrutigerNext LT Regular" pitchFamily="34" charset="0"/>
          <a:ea typeface="+mn-ea"/>
          <a:cs typeface="+mn-cs"/>
        </a:defRPr>
      </a:lvl4pPr>
      <a:lvl5pPr marL="2057400" indent="-228600" algn="l" rtl="0" eaLnBrk="1" fontAlgn="base" hangingPunct="1">
        <a:lnSpc>
          <a:spcPct val="140000"/>
        </a:lnSpc>
        <a:spcBef>
          <a:spcPct val="0"/>
        </a:spcBef>
        <a:spcAft>
          <a:spcPct val="0"/>
        </a:spcAft>
        <a:buFont typeface="Arial" pitchFamily="34" charset="0"/>
        <a:buChar char="~"/>
        <a:defRPr sz="1200">
          <a:solidFill>
            <a:schemeClr val="tx1"/>
          </a:solidFill>
          <a:latin typeface="FrutigerNext LT Regular" pitchFamily="34" charset="0"/>
          <a:ea typeface="+mn-ea"/>
          <a:cs typeface="+mn-cs"/>
        </a:defRPr>
      </a:lvl5pPr>
      <a:lvl6pPr marL="2514600" indent="-228600" algn="l" rtl="0" eaLnBrk="1" fontAlgn="base" hangingPunct="1">
        <a:spcBef>
          <a:spcPct val="20000"/>
        </a:spcBef>
        <a:spcAft>
          <a:spcPct val="0"/>
        </a:spcAft>
        <a:buFont typeface="Arial" charset="0"/>
        <a:buChar char="~"/>
        <a:defRPr sz="1600">
          <a:solidFill>
            <a:schemeClr val="tx1"/>
          </a:solidFill>
          <a:latin typeface="+mn-lt"/>
          <a:ea typeface="+mn-ea"/>
          <a:cs typeface="+mn-cs"/>
        </a:defRPr>
      </a:lvl6pPr>
      <a:lvl7pPr marL="2971800" indent="-228600" algn="l" rtl="0" eaLnBrk="1" fontAlgn="base" hangingPunct="1">
        <a:spcBef>
          <a:spcPct val="20000"/>
        </a:spcBef>
        <a:spcAft>
          <a:spcPct val="0"/>
        </a:spcAft>
        <a:buFont typeface="Arial" charset="0"/>
        <a:buChar char="~"/>
        <a:defRPr sz="1600">
          <a:solidFill>
            <a:schemeClr val="tx1"/>
          </a:solidFill>
          <a:latin typeface="+mn-lt"/>
          <a:ea typeface="+mn-ea"/>
          <a:cs typeface="+mn-cs"/>
        </a:defRPr>
      </a:lvl7pPr>
      <a:lvl8pPr marL="3429000" indent="-228600" algn="l" rtl="0" eaLnBrk="1" fontAlgn="base" hangingPunct="1">
        <a:spcBef>
          <a:spcPct val="20000"/>
        </a:spcBef>
        <a:spcAft>
          <a:spcPct val="0"/>
        </a:spcAft>
        <a:buFont typeface="Arial" charset="0"/>
        <a:buChar char="~"/>
        <a:defRPr sz="1600">
          <a:solidFill>
            <a:schemeClr val="tx1"/>
          </a:solidFill>
          <a:latin typeface="+mn-lt"/>
          <a:ea typeface="+mn-ea"/>
          <a:cs typeface="+mn-cs"/>
        </a:defRPr>
      </a:lvl8pPr>
      <a:lvl9pPr marL="3886200" indent="-228600" algn="l" rtl="0" eaLnBrk="1" fontAlgn="base" hangingPunct="1">
        <a:spcBef>
          <a:spcPct val="20000"/>
        </a:spcBef>
        <a:spcAft>
          <a:spcPct val="0"/>
        </a:spcAft>
        <a:buFont typeface="Arial" charset="0"/>
        <a:buChar char="~"/>
        <a:defRPr sz="16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7.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74637"/>
            <a:ext cx="82296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600201"/>
            <a:ext cx="82296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6356352"/>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921BD57-5AAF-4EEE-A010-BD0EC6C83389}" type="datetime1">
              <a:rPr lang="zh-CN" altLang="en-US" smtClean="0"/>
              <a:pPr/>
              <a:t>2016/7/25</a:t>
            </a:fld>
            <a:endParaRPr lang="zh-CN" altLang="en-US"/>
          </a:p>
        </p:txBody>
      </p:sp>
      <p:sp>
        <p:nvSpPr>
          <p:cNvPr id="5" name="页脚占位符 4"/>
          <p:cNvSpPr>
            <a:spLocks noGrp="1"/>
          </p:cNvSpPr>
          <p:nvPr>
            <p:ph type="ftr" sz="quarter" idx="3"/>
          </p:nvPr>
        </p:nvSpPr>
        <p:spPr>
          <a:xfrm>
            <a:off x="3124200" y="6356352"/>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553200" y="6356352"/>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59CCAB-442D-40ED-ABC8-DF64C47B6521}" type="slidenum">
              <a:rPr lang="zh-CN" altLang="en-US" smtClean="0"/>
              <a:pPr/>
              <a:t>‹#›</a:t>
            </a:fld>
            <a:endParaRPr lang="zh-CN" altLang="en-US"/>
          </a:p>
        </p:txBody>
      </p:sp>
    </p:spTree>
  </p:cSld>
  <p:clrMap bg1="lt1" tx1="dk1" bg2="lt2" tx2="dk2" accent1="accent1" accent2="accent2" accent3="accent3" accent4="accent4" accent5="accent5" accent6="accent6" hlink="hlink" folHlink="folHlink"/>
  <p:sldLayoutIdLst>
    <p:sldLayoutId id="2147483997" r:id="rId1"/>
    <p:sldLayoutId id="2147483998" r:id="rId2"/>
    <p:sldLayoutId id="2147483999" r:id="rId3"/>
    <p:sldLayoutId id="2147484000" r:id="rId4"/>
    <p:sldLayoutId id="2147484001" r:id="rId5"/>
    <p:sldLayoutId id="2147484002" r:id="rId6"/>
    <p:sldLayoutId id="2147484003" r:id="rId7"/>
    <p:sldLayoutId id="2147484004" r:id="rId8"/>
    <p:sldLayoutId id="2147484005" r:id="rId9"/>
    <p:sldLayoutId id="2147484006" r:id="rId10"/>
    <p:sldLayoutId id="2147484007" r:id="rId11"/>
    <p:sldLayoutId id="2147484009" r:id="rId12"/>
    <p:sldLayoutId id="2147484010" r:id="rId13"/>
    <p:sldLayoutId id="2147484011" r:id="rId14"/>
    <p:sldLayoutId id="2147484012" r:id="rId15"/>
    <p:sldLayoutId id="2147484013" r:id="rId16"/>
    <p:sldLayoutId id="2147484014" r:id="rId17"/>
    <p:sldLayoutId id="2147484015" r:id="rId18"/>
  </p:sldLayoutIdLst>
  <p:transition>
    <p:fade thruBlk="1"/>
  </p:transition>
  <p:timing>
    <p:tnLst>
      <p:par>
        <p:cTn id="1" dur="indefinite" restart="never" nodeType="tmRoot"/>
      </p:par>
    </p:tnLst>
  </p:timing>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8.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60418" name="Rectangle 2"/>
          <p:cNvSpPr>
            <a:spLocks noChangeArrowheads="1"/>
          </p:cNvSpPr>
          <p:nvPr/>
        </p:nvSpPr>
        <p:spPr bwMode="auto">
          <a:xfrm>
            <a:off x="-2050" y="6604000"/>
            <a:ext cx="9129713" cy="260350"/>
          </a:xfrm>
          <a:prstGeom prst="rect">
            <a:avLst/>
          </a:prstGeom>
          <a:solidFill>
            <a:srgbClr val="2FADDF"/>
          </a:solidFill>
          <a:ln w="9525">
            <a:solidFill>
              <a:srgbClr val="2FADDF"/>
            </a:solidFill>
            <a:miter lim="800000"/>
            <a:headEnd/>
            <a:tailEnd/>
          </a:ln>
          <a:effectLst/>
        </p:spPr>
        <p:txBody>
          <a:bodyPr wrap="none" anchor="ctr"/>
          <a:lstStyle/>
          <a:p>
            <a:pPr fontAlgn="base">
              <a:spcBef>
                <a:spcPct val="0"/>
              </a:spcBef>
              <a:spcAft>
                <a:spcPct val="0"/>
              </a:spcAft>
              <a:defRPr/>
            </a:pPr>
            <a:endParaRPr lang="en-US" sz="1600">
              <a:solidFill>
                <a:srgbClr val="000000"/>
              </a:solidFill>
            </a:endParaRPr>
          </a:p>
        </p:txBody>
      </p:sp>
      <p:sp>
        <p:nvSpPr>
          <p:cNvPr id="60419" name="Rectangle 3"/>
          <p:cNvSpPr>
            <a:spLocks noChangeArrowheads="1"/>
          </p:cNvSpPr>
          <p:nvPr/>
        </p:nvSpPr>
        <p:spPr bwMode="auto">
          <a:xfrm>
            <a:off x="3175" y="3175"/>
            <a:ext cx="9136063" cy="260350"/>
          </a:xfrm>
          <a:prstGeom prst="rect">
            <a:avLst/>
          </a:prstGeom>
          <a:solidFill>
            <a:srgbClr val="2FADDF"/>
          </a:solidFill>
          <a:ln w="9525">
            <a:solidFill>
              <a:srgbClr val="2FADDF"/>
            </a:solidFill>
            <a:miter lim="800000"/>
            <a:headEnd/>
            <a:tailEnd/>
          </a:ln>
          <a:effectLst/>
        </p:spPr>
        <p:txBody>
          <a:bodyPr wrap="none" anchor="ctr"/>
          <a:lstStyle/>
          <a:p>
            <a:pPr fontAlgn="base">
              <a:spcBef>
                <a:spcPct val="0"/>
              </a:spcBef>
              <a:spcAft>
                <a:spcPct val="0"/>
              </a:spcAft>
              <a:defRPr/>
            </a:pPr>
            <a:endParaRPr lang="en-US" sz="1600">
              <a:solidFill>
                <a:srgbClr val="000000"/>
              </a:solidFill>
            </a:endParaRPr>
          </a:p>
        </p:txBody>
      </p:sp>
      <p:sp>
        <p:nvSpPr>
          <p:cNvPr id="1028" name="Rectangle 4"/>
          <p:cNvSpPr>
            <a:spLocks noGrp="1" noChangeArrowheads="1"/>
          </p:cNvSpPr>
          <p:nvPr>
            <p:ph type="title"/>
          </p:nvPr>
        </p:nvSpPr>
        <p:spPr bwMode="auto">
          <a:xfrm>
            <a:off x="457200" y="404813"/>
            <a:ext cx="8229600" cy="792162"/>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9" name="Rectangle 5"/>
          <p:cNvSpPr>
            <a:spLocks noGrp="1" noChangeArrowheads="1"/>
          </p:cNvSpPr>
          <p:nvPr>
            <p:ph type="body" idx="1"/>
          </p:nvPr>
        </p:nvSpPr>
        <p:spPr bwMode="auto">
          <a:xfrm>
            <a:off x="457200" y="1350963"/>
            <a:ext cx="8229600" cy="452596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60422" name="Line 6"/>
          <p:cNvSpPr>
            <a:spLocks noChangeShapeType="1"/>
          </p:cNvSpPr>
          <p:nvPr/>
        </p:nvSpPr>
        <p:spPr bwMode="auto">
          <a:xfrm>
            <a:off x="395288" y="1268413"/>
            <a:ext cx="8353425" cy="0"/>
          </a:xfrm>
          <a:prstGeom prst="line">
            <a:avLst/>
          </a:prstGeom>
          <a:noFill/>
          <a:ln w="9525">
            <a:solidFill>
              <a:srgbClr val="2FADDF"/>
            </a:solidFill>
            <a:round/>
            <a:headEnd/>
            <a:tailEnd/>
          </a:ln>
          <a:effectLst/>
        </p:spPr>
        <p:txBody>
          <a:bodyPr/>
          <a:lstStyle/>
          <a:p>
            <a:pPr fontAlgn="base">
              <a:spcBef>
                <a:spcPct val="0"/>
              </a:spcBef>
              <a:spcAft>
                <a:spcPct val="0"/>
              </a:spcAft>
              <a:defRPr/>
            </a:pPr>
            <a:endParaRPr lang="en-US" sz="1600">
              <a:solidFill>
                <a:srgbClr val="000000"/>
              </a:solidFill>
            </a:endParaRPr>
          </a:p>
        </p:txBody>
      </p:sp>
      <p:sp>
        <p:nvSpPr>
          <p:cNvPr id="60423" name="Text Box 7"/>
          <p:cNvSpPr txBox="1">
            <a:spLocks noChangeArrowheads="1"/>
          </p:cNvSpPr>
          <p:nvPr/>
        </p:nvSpPr>
        <p:spPr bwMode="auto">
          <a:xfrm>
            <a:off x="7946563" y="6589713"/>
            <a:ext cx="1150937" cy="274637"/>
          </a:xfrm>
          <a:prstGeom prst="rect">
            <a:avLst/>
          </a:prstGeom>
          <a:noFill/>
          <a:ln w="9525">
            <a:noFill/>
            <a:miter lim="800000"/>
            <a:headEnd/>
            <a:tailEnd/>
          </a:ln>
          <a:effectLst/>
        </p:spPr>
        <p:txBody>
          <a:bodyPr>
            <a:spAutoFit/>
          </a:bodyPr>
          <a:lstStyle/>
          <a:p>
            <a:pPr algn="r" fontAlgn="base">
              <a:spcBef>
                <a:spcPct val="50000"/>
              </a:spcBef>
              <a:spcAft>
                <a:spcPct val="0"/>
              </a:spcAft>
              <a:defRPr/>
            </a:pPr>
            <a:r>
              <a:rPr lang="en-US" sz="1200">
                <a:solidFill>
                  <a:srgbClr val="FFFFFF"/>
                </a:solidFill>
              </a:rPr>
              <a:t>Page </a:t>
            </a:r>
            <a:fld id="{4A0747BE-94DD-4C14-901B-5A76391C6A9B}" type="slidenum">
              <a:rPr lang="en-US" sz="1200">
                <a:solidFill>
                  <a:srgbClr val="FFFFFF"/>
                </a:solidFill>
              </a:rPr>
              <a:pPr algn="r" fontAlgn="base">
                <a:spcBef>
                  <a:spcPct val="50000"/>
                </a:spcBef>
                <a:spcAft>
                  <a:spcPct val="0"/>
                </a:spcAft>
                <a:defRPr/>
              </a:pPr>
              <a:t>‹#›</a:t>
            </a:fld>
            <a:endParaRPr lang="en-US" sz="1200">
              <a:solidFill>
                <a:srgbClr val="FFFFFF"/>
              </a:solidFill>
            </a:endParaRPr>
          </a:p>
        </p:txBody>
      </p:sp>
      <p:sp>
        <p:nvSpPr>
          <p:cNvPr id="60425" name="Text Box 9"/>
          <p:cNvSpPr txBox="1">
            <a:spLocks noChangeArrowheads="1"/>
          </p:cNvSpPr>
          <p:nvPr userDrawn="1"/>
        </p:nvSpPr>
        <p:spPr bwMode="auto">
          <a:xfrm>
            <a:off x="-11575" y="6591300"/>
            <a:ext cx="9144000" cy="274638"/>
          </a:xfrm>
          <a:prstGeom prst="rect">
            <a:avLst/>
          </a:prstGeom>
          <a:noFill/>
          <a:ln w="9525">
            <a:noFill/>
            <a:miter lim="800000"/>
            <a:headEnd/>
            <a:tailEnd/>
          </a:ln>
          <a:effectLst/>
        </p:spPr>
        <p:txBody>
          <a:bodyPr>
            <a:spAutoFit/>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altLang="zh-CN" sz="1200" dirty="0" smtClean="0">
                <a:solidFill>
                  <a:schemeClr val="bg1"/>
                </a:solidFill>
              </a:rPr>
              <a:t>IEEE 802.3  YANG</a:t>
            </a:r>
            <a:r>
              <a:rPr lang="en-GB" altLang="zh-CN" sz="1200" baseline="0" dirty="0" smtClean="0">
                <a:solidFill>
                  <a:schemeClr val="bg1"/>
                </a:solidFill>
              </a:rPr>
              <a:t> Data Model(s) Study Group</a:t>
            </a:r>
            <a:r>
              <a:rPr lang="en-GB" altLang="zh-CN" sz="1200" dirty="0" smtClean="0">
                <a:solidFill>
                  <a:schemeClr val="bg1"/>
                </a:solidFill>
              </a:rPr>
              <a:t> </a:t>
            </a:r>
            <a:r>
              <a:rPr lang="en-GB" altLang="zh-CN" sz="1200" dirty="0" err="1" smtClean="0">
                <a:solidFill>
                  <a:schemeClr val="bg1"/>
                </a:solidFill>
              </a:rPr>
              <a:t>Adhoc</a:t>
            </a:r>
            <a:r>
              <a:rPr lang="en-GB" altLang="zh-CN" sz="1200" dirty="0" smtClean="0">
                <a:solidFill>
                  <a:schemeClr val="bg1"/>
                </a:solidFill>
              </a:rPr>
              <a:t> Draft</a:t>
            </a:r>
            <a:endParaRPr lang="en-US" altLang="zh-CN" sz="1200" dirty="0" smtClean="0">
              <a:solidFill>
                <a:schemeClr val="bg1"/>
              </a:solidFill>
            </a:endParaRPr>
          </a:p>
        </p:txBody>
      </p:sp>
      <p:sp>
        <p:nvSpPr>
          <p:cNvPr id="60424" name="Text Box 8"/>
          <p:cNvSpPr txBox="1">
            <a:spLocks noChangeArrowheads="1"/>
          </p:cNvSpPr>
          <p:nvPr/>
        </p:nvSpPr>
        <p:spPr bwMode="auto">
          <a:xfrm>
            <a:off x="-11575" y="6589713"/>
            <a:ext cx="952056" cy="276999"/>
          </a:xfrm>
          <a:prstGeom prst="rect">
            <a:avLst/>
          </a:prstGeom>
          <a:noFill/>
          <a:ln w="9525" algn="ctr">
            <a:noFill/>
            <a:miter lim="800000"/>
            <a:headEnd/>
            <a:tailEnd/>
          </a:ln>
          <a:effectLst/>
        </p:spPr>
        <p:txBody>
          <a:bodyPr wrap="none">
            <a:spAutoFit/>
          </a:bodyPr>
          <a:lstStyle/>
          <a:p>
            <a:pPr fontAlgn="base">
              <a:spcBef>
                <a:spcPct val="0"/>
              </a:spcBef>
              <a:spcAft>
                <a:spcPct val="0"/>
              </a:spcAft>
              <a:defRPr/>
            </a:pPr>
            <a:r>
              <a:rPr lang="en-GB" sz="1200" dirty="0">
                <a:solidFill>
                  <a:srgbClr val="FFFFFF"/>
                </a:solidFill>
              </a:rPr>
              <a:t>Version </a:t>
            </a:r>
            <a:r>
              <a:rPr lang="en-GB" sz="1200" dirty="0" smtClean="0">
                <a:solidFill>
                  <a:srgbClr val="FFFFFF"/>
                </a:solidFill>
              </a:rPr>
              <a:t>1.4</a:t>
            </a:r>
            <a:endParaRPr lang="en-US" sz="1200" dirty="0">
              <a:solidFill>
                <a:srgbClr val="FFFFFF"/>
              </a:solidFill>
            </a:endParaRPr>
          </a:p>
        </p:txBody>
      </p:sp>
    </p:spTree>
  </p:cSld>
  <p:clrMap bg1="lt1" tx1="dk1" bg2="lt2" tx2="dk2" accent1="accent1" accent2="accent2" accent3="accent3" accent4="accent4" accent5="accent5" accent6="accent6" hlink="hlink" folHlink="folHlink"/>
  <p:sldLayoutIdLst>
    <p:sldLayoutId id="2147484017" r:id="rId1"/>
    <p:sldLayoutId id="2147484018" r:id="rId2"/>
    <p:sldLayoutId id="2147484019" r:id="rId3"/>
    <p:sldLayoutId id="2147484020" r:id="rId4"/>
    <p:sldLayoutId id="2147484021" r:id="rId5"/>
    <p:sldLayoutId id="2147484022" r:id="rId6"/>
    <p:sldLayoutId id="2147484023" r:id="rId7"/>
    <p:sldLayoutId id="2147484024" r:id="rId8"/>
    <p:sldLayoutId id="2147484025" r:id="rId9"/>
    <p:sldLayoutId id="2147484026" r:id="rId10"/>
    <p:sldLayoutId id="2147484027" r:id="rId11"/>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9.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60418" name="Rectangle 2"/>
          <p:cNvSpPr>
            <a:spLocks noChangeArrowheads="1"/>
          </p:cNvSpPr>
          <p:nvPr/>
        </p:nvSpPr>
        <p:spPr bwMode="auto">
          <a:xfrm>
            <a:off x="-2050" y="6604000"/>
            <a:ext cx="9129713" cy="260350"/>
          </a:xfrm>
          <a:prstGeom prst="rect">
            <a:avLst/>
          </a:prstGeom>
          <a:solidFill>
            <a:srgbClr val="2FADDF"/>
          </a:solidFill>
          <a:ln w="9525">
            <a:solidFill>
              <a:srgbClr val="2FADDF"/>
            </a:solidFill>
            <a:miter lim="800000"/>
            <a:headEnd/>
            <a:tailEnd/>
          </a:ln>
          <a:effectLst/>
        </p:spPr>
        <p:txBody>
          <a:bodyPr wrap="none" anchor="ctr"/>
          <a:lstStyle/>
          <a:p>
            <a:pPr fontAlgn="base">
              <a:spcBef>
                <a:spcPct val="0"/>
              </a:spcBef>
              <a:spcAft>
                <a:spcPct val="0"/>
              </a:spcAft>
              <a:defRPr/>
            </a:pPr>
            <a:endParaRPr lang="en-US" sz="1600">
              <a:solidFill>
                <a:srgbClr val="000000"/>
              </a:solidFill>
            </a:endParaRPr>
          </a:p>
        </p:txBody>
      </p:sp>
      <p:sp>
        <p:nvSpPr>
          <p:cNvPr id="60419" name="Rectangle 3"/>
          <p:cNvSpPr>
            <a:spLocks noChangeArrowheads="1"/>
          </p:cNvSpPr>
          <p:nvPr/>
        </p:nvSpPr>
        <p:spPr bwMode="auto">
          <a:xfrm>
            <a:off x="3175" y="3175"/>
            <a:ext cx="9136063" cy="260350"/>
          </a:xfrm>
          <a:prstGeom prst="rect">
            <a:avLst/>
          </a:prstGeom>
          <a:solidFill>
            <a:srgbClr val="2FADDF"/>
          </a:solidFill>
          <a:ln w="9525">
            <a:solidFill>
              <a:srgbClr val="2FADDF"/>
            </a:solidFill>
            <a:miter lim="800000"/>
            <a:headEnd/>
            <a:tailEnd/>
          </a:ln>
          <a:effectLst/>
        </p:spPr>
        <p:txBody>
          <a:bodyPr wrap="none" anchor="ctr"/>
          <a:lstStyle/>
          <a:p>
            <a:pPr fontAlgn="base">
              <a:spcBef>
                <a:spcPct val="0"/>
              </a:spcBef>
              <a:spcAft>
                <a:spcPct val="0"/>
              </a:spcAft>
              <a:defRPr/>
            </a:pPr>
            <a:endParaRPr lang="en-US" sz="1600">
              <a:solidFill>
                <a:srgbClr val="000000"/>
              </a:solidFill>
            </a:endParaRPr>
          </a:p>
        </p:txBody>
      </p:sp>
      <p:sp>
        <p:nvSpPr>
          <p:cNvPr id="1028" name="Rectangle 4"/>
          <p:cNvSpPr>
            <a:spLocks noGrp="1" noChangeArrowheads="1"/>
          </p:cNvSpPr>
          <p:nvPr>
            <p:ph type="title"/>
          </p:nvPr>
        </p:nvSpPr>
        <p:spPr bwMode="auto">
          <a:xfrm>
            <a:off x="457200" y="404813"/>
            <a:ext cx="8229600" cy="792162"/>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9" name="Rectangle 5"/>
          <p:cNvSpPr>
            <a:spLocks noGrp="1" noChangeArrowheads="1"/>
          </p:cNvSpPr>
          <p:nvPr>
            <p:ph type="body" idx="1"/>
          </p:nvPr>
        </p:nvSpPr>
        <p:spPr bwMode="auto">
          <a:xfrm>
            <a:off x="457200" y="1350963"/>
            <a:ext cx="8229600" cy="452596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60422" name="Line 6"/>
          <p:cNvSpPr>
            <a:spLocks noChangeShapeType="1"/>
          </p:cNvSpPr>
          <p:nvPr/>
        </p:nvSpPr>
        <p:spPr bwMode="auto">
          <a:xfrm>
            <a:off x="395288" y="1268413"/>
            <a:ext cx="8353425" cy="0"/>
          </a:xfrm>
          <a:prstGeom prst="line">
            <a:avLst/>
          </a:prstGeom>
          <a:noFill/>
          <a:ln w="9525">
            <a:solidFill>
              <a:srgbClr val="2FADDF"/>
            </a:solidFill>
            <a:round/>
            <a:headEnd/>
            <a:tailEnd/>
          </a:ln>
          <a:effectLst/>
        </p:spPr>
        <p:txBody>
          <a:bodyPr/>
          <a:lstStyle/>
          <a:p>
            <a:pPr fontAlgn="base">
              <a:spcBef>
                <a:spcPct val="0"/>
              </a:spcBef>
              <a:spcAft>
                <a:spcPct val="0"/>
              </a:spcAft>
              <a:defRPr/>
            </a:pPr>
            <a:endParaRPr lang="en-US" sz="1600">
              <a:solidFill>
                <a:srgbClr val="000000"/>
              </a:solidFill>
            </a:endParaRPr>
          </a:p>
        </p:txBody>
      </p:sp>
      <p:sp>
        <p:nvSpPr>
          <p:cNvPr id="60423" name="Text Box 7"/>
          <p:cNvSpPr txBox="1">
            <a:spLocks noChangeArrowheads="1"/>
          </p:cNvSpPr>
          <p:nvPr/>
        </p:nvSpPr>
        <p:spPr bwMode="auto">
          <a:xfrm>
            <a:off x="7946563" y="6589713"/>
            <a:ext cx="1150937" cy="274637"/>
          </a:xfrm>
          <a:prstGeom prst="rect">
            <a:avLst/>
          </a:prstGeom>
          <a:noFill/>
          <a:ln w="9525">
            <a:noFill/>
            <a:miter lim="800000"/>
            <a:headEnd/>
            <a:tailEnd/>
          </a:ln>
          <a:effectLst/>
        </p:spPr>
        <p:txBody>
          <a:bodyPr>
            <a:spAutoFit/>
          </a:bodyPr>
          <a:lstStyle/>
          <a:p>
            <a:pPr algn="r" fontAlgn="base">
              <a:spcBef>
                <a:spcPct val="50000"/>
              </a:spcBef>
              <a:spcAft>
                <a:spcPct val="0"/>
              </a:spcAft>
              <a:defRPr/>
            </a:pPr>
            <a:r>
              <a:rPr lang="en-US" sz="1200">
                <a:solidFill>
                  <a:srgbClr val="FFFFFF"/>
                </a:solidFill>
              </a:rPr>
              <a:t>Page </a:t>
            </a:r>
            <a:fld id="{4A0747BE-94DD-4C14-901B-5A76391C6A9B}" type="slidenum">
              <a:rPr lang="en-US" sz="1200">
                <a:solidFill>
                  <a:srgbClr val="FFFFFF"/>
                </a:solidFill>
              </a:rPr>
              <a:pPr algn="r" fontAlgn="base">
                <a:spcBef>
                  <a:spcPct val="50000"/>
                </a:spcBef>
                <a:spcAft>
                  <a:spcPct val="0"/>
                </a:spcAft>
                <a:defRPr/>
              </a:pPr>
              <a:t>‹#›</a:t>
            </a:fld>
            <a:endParaRPr lang="en-US" sz="1200">
              <a:solidFill>
                <a:srgbClr val="FFFFFF"/>
              </a:solidFill>
            </a:endParaRPr>
          </a:p>
        </p:txBody>
      </p:sp>
      <p:sp>
        <p:nvSpPr>
          <p:cNvPr id="60425" name="Text Box 9"/>
          <p:cNvSpPr txBox="1">
            <a:spLocks noChangeArrowheads="1"/>
          </p:cNvSpPr>
          <p:nvPr userDrawn="1"/>
        </p:nvSpPr>
        <p:spPr bwMode="auto">
          <a:xfrm>
            <a:off x="-11575" y="6591300"/>
            <a:ext cx="9144000" cy="274638"/>
          </a:xfrm>
          <a:prstGeom prst="rect">
            <a:avLst/>
          </a:prstGeom>
          <a:noFill/>
          <a:ln w="9525">
            <a:noFill/>
            <a:miter lim="800000"/>
            <a:headEnd/>
            <a:tailEnd/>
          </a:ln>
          <a:effectLst/>
        </p:spPr>
        <p:txBody>
          <a:bodyPr>
            <a:spAutoFit/>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altLang="zh-CN" sz="1200" dirty="0" smtClean="0">
                <a:solidFill>
                  <a:schemeClr val="bg1"/>
                </a:solidFill>
              </a:rPr>
              <a:t>IEEE 802.3  YANG</a:t>
            </a:r>
            <a:r>
              <a:rPr lang="en-GB" altLang="zh-CN" sz="1200" baseline="0" dirty="0" smtClean="0">
                <a:solidFill>
                  <a:schemeClr val="bg1"/>
                </a:solidFill>
              </a:rPr>
              <a:t> Data Model(s) Study Group</a:t>
            </a:r>
            <a:r>
              <a:rPr lang="en-GB" altLang="zh-CN" sz="1200" dirty="0" smtClean="0">
                <a:solidFill>
                  <a:schemeClr val="bg1"/>
                </a:solidFill>
              </a:rPr>
              <a:t> </a:t>
            </a:r>
            <a:r>
              <a:rPr lang="en-GB" altLang="zh-CN" sz="1200" dirty="0" err="1" smtClean="0">
                <a:solidFill>
                  <a:schemeClr val="bg1"/>
                </a:solidFill>
              </a:rPr>
              <a:t>Adhoc</a:t>
            </a:r>
            <a:r>
              <a:rPr lang="en-GB" altLang="zh-CN" sz="1200" dirty="0" smtClean="0">
                <a:solidFill>
                  <a:schemeClr val="bg1"/>
                </a:solidFill>
              </a:rPr>
              <a:t> Draft</a:t>
            </a:r>
            <a:endParaRPr lang="en-US" altLang="zh-CN" sz="1200" dirty="0" smtClean="0">
              <a:solidFill>
                <a:schemeClr val="bg1"/>
              </a:solidFill>
            </a:endParaRPr>
          </a:p>
        </p:txBody>
      </p:sp>
      <p:sp>
        <p:nvSpPr>
          <p:cNvPr id="60424" name="Text Box 8"/>
          <p:cNvSpPr txBox="1">
            <a:spLocks noChangeArrowheads="1"/>
          </p:cNvSpPr>
          <p:nvPr/>
        </p:nvSpPr>
        <p:spPr bwMode="auto">
          <a:xfrm>
            <a:off x="-11575" y="6589713"/>
            <a:ext cx="952056" cy="276999"/>
          </a:xfrm>
          <a:prstGeom prst="rect">
            <a:avLst/>
          </a:prstGeom>
          <a:noFill/>
          <a:ln w="9525" algn="ctr">
            <a:noFill/>
            <a:miter lim="800000"/>
            <a:headEnd/>
            <a:tailEnd/>
          </a:ln>
          <a:effectLst/>
        </p:spPr>
        <p:txBody>
          <a:bodyPr wrap="none">
            <a:spAutoFit/>
          </a:bodyPr>
          <a:lstStyle/>
          <a:p>
            <a:pPr fontAlgn="base">
              <a:spcBef>
                <a:spcPct val="0"/>
              </a:spcBef>
              <a:spcAft>
                <a:spcPct val="0"/>
              </a:spcAft>
              <a:defRPr/>
            </a:pPr>
            <a:r>
              <a:rPr lang="en-GB" sz="1200" dirty="0">
                <a:solidFill>
                  <a:srgbClr val="FFFFFF"/>
                </a:solidFill>
              </a:rPr>
              <a:t>Version </a:t>
            </a:r>
            <a:r>
              <a:rPr lang="en-GB" sz="1200" dirty="0" smtClean="0">
                <a:solidFill>
                  <a:srgbClr val="FFFFFF"/>
                </a:solidFill>
              </a:rPr>
              <a:t>1.4</a:t>
            </a:r>
            <a:endParaRPr lang="en-US" sz="1200" dirty="0">
              <a:solidFill>
                <a:srgbClr val="FFFFFF"/>
              </a:solidFill>
            </a:endParaRPr>
          </a:p>
        </p:txBody>
      </p:sp>
    </p:spTree>
  </p:cSld>
  <p:clrMap bg1="lt1" tx1="dk1" bg2="lt2" tx2="dk2" accent1="accent1" accent2="accent2" accent3="accent3" accent4="accent4" accent5="accent5" accent6="accent6" hlink="hlink" folHlink="folHlink"/>
  <p:sldLayoutIdLst>
    <p:sldLayoutId id="2147484029" r:id="rId1"/>
    <p:sldLayoutId id="2147484030" r:id="rId2"/>
    <p:sldLayoutId id="2147484031" r:id="rId3"/>
    <p:sldLayoutId id="2147484032" r:id="rId4"/>
    <p:sldLayoutId id="2147484033" r:id="rId5"/>
    <p:sldLayoutId id="2147484034" r:id="rId6"/>
    <p:sldLayoutId id="2147484035" r:id="rId7"/>
    <p:sldLayoutId id="2147484036" r:id="rId8"/>
    <p:sldLayoutId id="2147484037" r:id="rId9"/>
    <p:sldLayoutId id="2147484038" r:id="rId10"/>
    <p:sldLayoutId id="2147484039" r:id="rId11"/>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3" name="矩形 2"/>
          <p:cNvSpPr/>
          <p:nvPr/>
        </p:nvSpPr>
        <p:spPr bwMode="auto">
          <a:xfrm>
            <a:off x="4762" y="0"/>
            <a:ext cx="9139238" cy="6858000"/>
          </a:xfrm>
          <a:prstGeom prst="rect">
            <a:avLst/>
          </a:prstGeom>
          <a:solidFill>
            <a:schemeClr val="bg1">
              <a:lumMod val="95000"/>
            </a:schemeClr>
          </a:solidFill>
          <a:ln>
            <a:noFill/>
          </a:ln>
          <a:effectLst/>
          <a:extLst>
            <a:ext uri="{91240B29-F687-4F45-9708-019B960494DF}">
              <a14:hiddenLine xmlns=""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
                <a:srgbClr val="CC9900"/>
              </a:buClr>
              <a:buSzTx/>
              <a:buFont typeface="Wingdings" pitchFamily="2" charset="2"/>
              <a:buChar char="n"/>
              <a:tabLst/>
            </a:pPr>
            <a:endParaRPr kumimoji="0" lang="zh-CN" altLang="en-US" sz="1800" b="0" i="0" u="none" strike="noStrike" cap="none" normalizeH="0" baseline="0" smtClean="0">
              <a:ln>
                <a:noFill/>
              </a:ln>
              <a:solidFill>
                <a:schemeClr val="tx1"/>
              </a:solidFill>
              <a:effectLst/>
              <a:latin typeface="Arial" charset="0"/>
              <a:ea typeface="宋体" charset="-122"/>
            </a:endParaRPr>
          </a:p>
        </p:txBody>
      </p:sp>
      <p:grpSp>
        <p:nvGrpSpPr>
          <p:cNvPr id="2" name="组合 3"/>
          <p:cNvGrpSpPr/>
          <p:nvPr/>
        </p:nvGrpSpPr>
        <p:grpSpPr>
          <a:xfrm>
            <a:off x="0" y="6783917"/>
            <a:ext cx="9144000" cy="74083"/>
            <a:chOff x="0" y="5087938"/>
            <a:chExt cx="9144000" cy="55562"/>
          </a:xfrm>
        </p:grpSpPr>
        <p:pic>
          <p:nvPicPr>
            <p:cNvPr id="5" name="Picture 2" descr="E:\01 日常工作\10 多媒体\PPT内部汇报用模板\红条.jpg"/>
            <p:cNvPicPr>
              <a:picLocks noChangeAspect="1" noChangeArrowheads="1"/>
            </p:cNvPicPr>
            <p:nvPr userDrawn="1"/>
          </p:nvPicPr>
          <p:blipFill>
            <a:blip r:embed="rId3" cstate="print"/>
            <a:srcRect r="5813"/>
            <a:stretch>
              <a:fillRect/>
            </a:stretch>
          </p:blipFill>
          <p:spPr bwMode="auto">
            <a:xfrm>
              <a:off x="0" y="5087938"/>
              <a:ext cx="8616950" cy="55562"/>
            </a:xfrm>
            <a:prstGeom prst="rect">
              <a:avLst/>
            </a:prstGeom>
            <a:noFill/>
          </p:spPr>
        </p:pic>
        <p:pic>
          <p:nvPicPr>
            <p:cNvPr id="6" name="Picture 2" descr="E:\01 日常工作\10 多媒体\PPT内部汇报用模板\红条.jpg"/>
            <p:cNvPicPr>
              <a:picLocks noChangeAspect="1" noChangeArrowheads="1"/>
            </p:cNvPicPr>
            <p:nvPr userDrawn="1"/>
          </p:nvPicPr>
          <p:blipFill>
            <a:blip r:embed="rId3" cstate="print"/>
            <a:srcRect r="5813"/>
            <a:stretch>
              <a:fillRect/>
            </a:stretch>
          </p:blipFill>
          <p:spPr bwMode="auto">
            <a:xfrm>
              <a:off x="527050" y="5087938"/>
              <a:ext cx="8616950" cy="55562"/>
            </a:xfrm>
            <a:prstGeom prst="rect">
              <a:avLst/>
            </a:prstGeom>
            <a:noFill/>
          </p:spPr>
        </p:pic>
      </p:grpSp>
      <p:pic>
        <p:nvPicPr>
          <p:cNvPr id="7" name="Picture 2" descr="C:\Users\z00124665\Desktop\Operational Guide for Background Panels of the Enterprise Business Group.WMF"/>
          <p:cNvPicPr>
            <a:picLocks noChangeAspect="1" noChangeArrowheads="1"/>
          </p:cNvPicPr>
          <p:nvPr/>
        </p:nvPicPr>
        <p:blipFill>
          <a:blip r:embed="rId4" cstate="print"/>
          <a:srcRect/>
          <a:stretch>
            <a:fillRect/>
          </a:stretch>
        </p:blipFill>
        <p:spPr bwMode="auto">
          <a:xfrm>
            <a:off x="6571622" y="231776"/>
            <a:ext cx="2238210" cy="135704"/>
          </a:xfrm>
          <a:prstGeom prst="rect">
            <a:avLst/>
          </a:prstGeom>
          <a:noFill/>
        </p:spPr>
      </p:pic>
      <p:pic>
        <p:nvPicPr>
          <p:cNvPr id="8" name="Picture 2" descr="C:\Users\z00124665\Desktop\HW LOGO(横版）.png"/>
          <p:cNvPicPr>
            <a:picLocks noChangeAspect="1" noChangeArrowheads="1"/>
          </p:cNvPicPr>
          <p:nvPr/>
        </p:nvPicPr>
        <p:blipFill>
          <a:blip r:embed="rId5" cstate="screen"/>
          <a:srcRect/>
          <a:stretch>
            <a:fillRect/>
          </a:stretch>
        </p:blipFill>
        <p:spPr bwMode="auto">
          <a:xfrm>
            <a:off x="7566415" y="6250583"/>
            <a:ext cx="1250151" cy="406032"/>
          </a:xfrm>
          <a:prstGeom prst="rect">
            <a:avLst/>
          </a:prstGeom>
          <a:noFill/>
        </p:spPr>
      </p:pic>
      <p:sp>
        <p:nvSpPr>
          <p:cNvPr id="9" name="Rectangle 5"/>
          <p:cNvSpPr>
            <a:spLocks noChangeArrowheads="1"/>
          </p:cNvSpPr>
          <p:nvPr/>
        </p:nvSpPr>
        <p:spPr bwMode="auto">
          <a:xfrm>
            <a:off x="3040535" y="6500765"/>
            <a:ext cx="272055" cy="261257"/>
          </a:xfrm>
          <a:prstGeom prst="rect">
            <a:avLst/>
          </a:prstGeom>
          <a:noFill/>
          <a:ln w="9525">
            <a:noFill/>
            <a:miter lim="800000"/>
            <a:headEnd/>
            <a:tailEnd/>
          </a:ln>
        </p:spPr>
        <p:txBody>
          <a:bodyPr lIns="0" tIns="0" rIns="0" bIns="0"/>
          <a:lstStyle/>
          <a:p>
            <a:pPr eaLnBrk="0" hangingPunct="0">
              <a:lnSpc>
                <a:spcPct val="85000"/>
              </a:lnSpc>
              <a:defRPr/>
            </a:pPr>
            <a:fld id="{F350CB96-EF0E-44F1-90D2-2D2DCEB1810F}" type="slidenum">
              <a:rPr lang="de-DE" altLang="zh-CN" sz="900" b="0" smtClean="0">
                <a:solidFill>
                  <a:schemeClr val="bg1">
                    <a:lumMod val="65000"/>
                  </a:schemeClr>
                </a:solidFill>
                <a:latin typeface="+mn-lt"/>
                <a:ea typeface="+mn-ea"/>
              </a:rPr>
              <a:pPr eaLnBrk="0" hangingPunct="0">
                <a:lnSpc>
                  <a:spcPct val="85000"/>
                </a:lnSpc>
                <a:defRPr/>
              </a:pPr>
              <a:t>‹#›</a:t>
            </a:fld>
            <a:endParaRPr lang="en-GB" altLang="zh-CN" sz="900" b="0" dirty="0">
              <a:solidFill>
                <a:schemeClr val="bg1">
                  <a:lumMod val="65000"/>
                </a:schemeClr>
              </a:solidFill>
              <a:latin typeface="+mn-lt"/>
              <a:ea typeface="+mn-ea"/>
            </a:endParaRPr>
          </a:p>
        </p:txBody>
      </p:sp>
      <p:pic>
        <p:nvPicPr>
          <p:cNvPr id="10" name="Picture 2" descr="C:\Users\z00124665\Desktop\图形1.wmf"/>
          <p:cNvPicPr>
            <a:picLocks noChangeAspect="1" noChangeArrowheads="1"/>
          </p:cNvPicPr>
          <p:nvPr/>
        </p:nvPicPr>
        <p:blipFill>
          <a:blip r:embed="rId6" cstate="print"/>
          <a:srcRect/>
          <a:stretch>
            <a:fillRect/>
          </a:stretch>
        </p:blipFill>
        <p:spPr bwMode="auto">
          <a:xfrm>
            <a:off x="322266" y="6482946"/>
            <a:ext cx="2655887" cy="161289"/>
          </a:xfrm>
          <a:prstGeom prst="rect">
            <a:avLst/>
          </a:prstGeom>
          <a:noFill/>
        </p:spPr>
      </p:pic>
    </p:spTree>
  </p:cSld>
  <p:clrMap bg1="lt1" tx1="dk1" bg2="lt2" tx2="dk2" accent1="accent1" accent2="accent2" accent3="accent3" accent4="accent4" accent5="accent5" accent6="accent6" hlink="hlink" folHlink="folHlink"/>
  <p:sldLayoutIdLst>
    <p:sldLayoutId id="2147483684" r:id="rId1"/>
  </p:sldLayoutIdLst>
  <p:transition advClick="0" advTm="8000">
    <p:fade thruBlk="1"/>
  </p:transition>
  <p:timing>
    <p:tnLst>
      <p:par>
        <p:cTn id="1" dur="indefinite" restart="never" nodeType="tmRoot"/>
      </p:par>
    </p:tnLst>
  </p:timing>
  <p:hf hdr="0" ftr="0" dt="0"/>
  <p:txStyles>
    <p:titleStyle>
      <a:lvl1pPr algn="l" rtl="0" eaLnBrk="1" fontAlgn="base" hangingPunct="1">
        <a:spcBef>
          <a:spcPct val="0"/>
        </a:spcBef>
        <a:spcAft>
          <a:spcPct val="0"/>
        </a:spcAft>
        <a:defRPr sz="3200" b="1">
          <a:solidFill>
            <a:srgbClr val="990000"/>
          </a:solidFill>
          <a:latin typeface="FrutigerNext LT Medium" pitchFamily="34" charset="0"/>
          <a:ea typeface="黑体" pitchFamily="49" charset="-122"/>
          <a:cs typeface="+mj-cs"/>
        </a:defRPr>
      </a:lvl1pPr>
      <a:lvl2pPr algn="l" rtl="0" eaLnBrk="1" fontAlgn="base" hangingPunct="1">
        <a:spcBef>
          <a:spcPct val="0"/>
        </a:spcBef>
        <a:spcAft>
          <a:spcPct val="0"/>
        </a:spcAft>
        <a:defRPr sz="3200" b="1">
          <a:solidFill>
            <a:srgbClr val="990000"/>
          </a:solidFill>
          <a:latin typeface="FrutigerNext LT Medium" pitchFamily="34" charset="0"/>
          <a:ea typeface="黑体" pitchFamily="49" charset="-122"/>
          <a:cs typeface="宋体" charset="-122"/>
        </a:defRPr>
      </a:lvl2pPr>
      <a:lvl3pPr algn="l" rtl="0" eaLnBrk="1" fontAlgn="base" hangingPunct="1">
        <a:spcBef>
          <a:spcPct val="0"/>
        </a:spcBef>
        <a:spcAft>
          <a:spcPct val="0"/>
        </a:spcAft>
        <a:defRPr sz="3200" b="1">
          <a:solidFill>
            <a:srgbClr val="990000"/>
          </a:solidFill>
          <a:latin typeface="FrutigerNext LT Medium" pitchFamily="34" charset="0"/>
          <a:ea typeface="黑体" pitchFamily="49" charset="-122"/>
          <a:cs typeface="宋体" charset="-122"/>
        </a:defRPr>
      </a:lvl3pPr>
      <a:lvl4pPr algn="l" rtl="0" eaLnBrk="1" fontAlgn="base" hangingPunct="1">
        <a:spcBef>
          <a:spcPct val="0"/>
        </a:spcBef>
        <a:spcAft>
          <a:spcPct val="0"/>
        </a:spcAft>
        <a:defRPr sz="3200" b="1">
          <a:solidFill>
            <a:srgbClr val="990000"/>
          </a:solidFill>
          <a:latin typeface="FrutigerNext LT Medium" pitchFamily="34" charset="0"/>
          <a:ea typeface="黑体" pitchFamily="49" charset="-122"/>
          <a:cs typeface="宋体" charset="-122"/>
        </a:defRPr>
      </a:lvl4pPr>
      <a:lvl5pPr algn="l" rtl="0" eaLnBrk="1" fontAlgn="base" hangingPunct="1">
        <a:spcBef>
          <a:spcPct val="0"/>
        </a:spcBef>
        <a:spcAft>
          <a:spcPct val="0"/>
        </a:spcAft>
        <a:defRPr sz="3200" b="1">
          <a:solidFill>
            <a:srgbClr val="990000"/>
          </a:solidFill>
          <a:latin typeface="FrutigerNext LT Medium" pitchFamily="34" charset="0"/>
          <a:ea typeface="黑体" pitchFamily="49" charset="-122"/>
          <a:cs typeface="宋体" charset="-122"/>
        </a:defRPr>
      </a:lvl5pPr>
      <a:lvl6pPr marL="457200"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宋体" charset="-122"/>
        </a:defRPr>
      </a:lvl6pPr>
      <a:lvl7pPr marL="914400"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宋体" charset="-122"/>
        </a:defRPr>
      </a:lvl7pPr>
      <a:lvl8pPr marL="1371600"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宋体" charset="-122"/>
        </a:defRPr>
      </a:lvl8pPr>
      <a:lvl9pPr marL="1828800"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宋体" charset="-122"/>
        </a:defRPr>
      </a:lvl9pPr>
    </p:titleStyle>
    <p:bodyStyle>
      <a:lvl1pPr marL="342900" indent="-342900" algn="l" rtl="0" eaLnBrk="1" fontAlgn="base" hangingPunct="1">
        <a:lnSpc>
          <a:spcPct val="140000"/>
        </a:lnSpc>
        <a:spcBef>
          <a:spcPct val="0"/>
        </a:spcBef>
        <a:spcAft>
          <a:spcPct val="0"/>
        </a:spcAft>
        <a:buClr>
          <a:srgbClr val="808080"/>
        </a:buClr>
        <a:buSzPct val="60000"/>
        <a:buFont typeface="Wingdings" pitchFamily="2" charset="2"/>
        <a:buChar char="l"/>
        <a:defRPr sz="2400" b="1">
          <a:solidFill>
            <a:schemeClr val="bg1"/>
          </a:solidFill>
          <a:latin typeface="FrutigerNext LT Regular" pitchFamily="34" charset="0"/>
          <a:ea typeface="黑体" pitchFamily="49" charset="-122"/>
          <a:cs typeface="+mn-cs"/>
        </a:defRPr>
      </a:lvl1pPr>
      <a:lvl2pPr marL="742950" indent="-285750" algn="l" rtl="0" eaLnBrk="1" fontAlgn="base" hangingPunct="1">
        <a:lnSpc>
          <a:spcPct val="140000"/>
        </a:lnSpc>
        <a:spcBef>
          <a:spcPct val="0"/>
        </a:spcBef>
        <a:spcAft>
          <a:spcPct val="0"/>
        </a:spcAft>
        <a:buSzPct val="50000"/>
        <a:buFont typeface="Wingdings" pitchFamily="2" charset="2"/>
        <a:buChar char="p"/>
        <a:defRPr>
          <a:solidFill>
            <a:schemeClr val="bg1"/>
          </a:solidFill>
          <a:latin typeface="+mn-lt"/>
          <a:ea typeface="+mn-ea"/>
          <a:cs typeface="+mn-cs"/>
        </a:defRPr>
      </a:lvl2pPr>
      <a:lvl3pPr marL="1143000" indent="-228600" algn="l" rtl="0" eaLnBrk="1" fontAlgn="base" hangingPunct="1">
        <a:lnSpc>
          <a:spcPct val="140000"/>
        </a:lnSpc>
        <a:spcBef>
          <a:spcPct val="0"/>
        </a:spcBef>
        <a:spcAft>
          <a:spcPct val="0"/>
        </a:spcAft>
        <a:buSzPct val="50000"/>
        <a:buFont typeface="Wingdings" pitchFamily="2" charset="2"/>
        <a:buChar char="n"/>
        <a:defRPr sz="1600">
          <a:solidFill>
            <a:schemeClr val="bg1"/>
          </a:solidFill>
          <a:latin typeface="FrutigerNext LT Regular" pitchFamily="34" charset="0"/>
          <a:ea typeface="+mn-ea"/>
          <a:cs typeface="+mn-cs"/>
        </a:defRPr>
      </a:lvl3pPr>
      <a:lvl4pPr marL="1600200" indent="-228600" algn="l" rtl="0" eaLnBrk="1" fontAlgn="base" hangingPunct="1">
        <a:lnSpc>
          <a:spcPct val="140000"/>
        </a:lnSpc>
        <a:spcBef>
          <a:spcPct val="0"/>
        </a:spcBef>
        <a:spcAft>
          <a:spcPct val="0"/>
        </a:spcAft>
        <a:buChar char="–"/>
        <a:defRPr sz="1400">
          <a:solidFill>
            <a:schemeClr val="bg1"/>
          </a:solidFill>
          <a:latin typeface="FrutigerNext LT Regular" pitchFamily="34" charset="0"/>
          <a:ea typeface="+mn-ea"/>
          <a:cs typeface="+mn-cs"/>
        </a:defRPr>
      </a:lvl4pPr>
      <a:lvl5pPr marL="2057400" indent="-228600" algn="l" rtl="0" eaLnBrk="1" fontAlgn="base" hangingPunct="1">
        <a:lnSpc>
          <a:spcPct val="140000"/>
        </a:lnSpc>
        <a:spcBef>
          <a:spcPct val="0"/>
        </a:spcBef>
        <a:spcAft>
          <a:spcPct val="0"/>
        </a:spcAft>
        <a:buFont typeface="Arial" pitchFamily="34" charset="0"/>
        <a:buChar char="~"/>
        <a:defRPr sz="1200">
          <a:solidFill>
            <a:schemeClr val="bg1"/>
          </a:solidFill>
          <a:latin typeface="FrutigerNext LT Regular" pitchFamily="34" charset="0"/>
          <a:ea typeface="+mn-ea"/>
          <a:cs typeface="+mn-cs"/>
        </a:defRPr>
      </a:lvl5pPr>
      <a:lvl6pPr marL="2514600" indent="-228600" algn="l" rtl="0" eaLnBrk="1" fontAlgn="base" hangingPunct="1">
        <a:spcBef>
          <a:spcPct val="20000"/>
        </a:spcBef>
        <a:spcAft>
          <a:spcPct val="0"/>
        </a:spcAft>
        <a:buFont typeface="Arial" charset="0"/>
        <a:buChar char="~"/>
        <a:defRPr sz="1600">
          <a:solidFill>
            <a:schemeClr val="tx1"/>
          </a:solidFill>
          <a:latin typeface="+mn-lt"/>
          <a:ea typeface="+mn-ea"/>
          <a:cs typeface="+mn-cs"/>
        </a:defRPr>
      </a:lvl6pPr>
      <a:lvl7pPr marL="2971800" indent="-228600" algn="l" rtl="0" eaLnBrk="1" fontAlgn="base" hangingPunct="1">
        <a:spcBef>
          <a:spcPct val="20000"/>
        </a:spcBef>
        <a:spcAft>
          <a:spcPct val="0"/>
        </a:spcAft>
        <a:buFont typeface="Arial" charset="0"/>
        <a:buChar char="~"/>
        <a:defRPr sz="1600">
          <a:solidFill>
            <a:schemeClr val="tx1"/>
          </a:solidFill>
          <a:latin typeface="+mn-lt"/>
          <a:ea typeface="+mn-ea"/>
          <a:cs typeface="+mn-cs"/>
        </a:defRPr>
      </a:lvl7pPr>
      <a:lvl8pPr marL="3429000" indent="-228600" algn="l" rtl="0" eaLnBrk="1" fontAlgn="base" hangingPunct="1">
        <a:spcBef>
          <a:spcPct val="20000"/>
        </a:spcBef>
        <a:spcAft>
          <a:spcPct val="0"/>
        </a:spcAft>
        <a:buFont typeface="Arial" charset="0"/>
        <a:buChar char="~"/>
        <a:defRPr sz="1600">
          <a:solidFill>
            <a:schemeClr val="tx1"/>
          </a:solidFill>
          <a:latin typeface="+mn-lt"/>
          <a:ea typeface="+mn-ea"/>
          <a:cs typeface="+mn-cs"/>
        </a:defRPr>
      </a:lvl8pPr>
      <a:lvl9pPr marL="3886200" indent="-228600" algn="l" rtl="0" eaLnBrk="1" fontAlgn="base" hangingPunct="1">
        <a:spcBef>
          <a:spcPct val="20000"/>
        </a:spcBef>
        <a:spcAft>
          <a:spcPct val="0"/>
        </a:spcAft>
        <a:buFont typeface="Arial" charset="0"/>
        <a:buChar char="~"/>
        <a:defRPr sz="16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75" name="矩形 74"/>
          <p:cNvSpPr/>
          <p:nvPr/>
        </p:nvSpPr>
        <p:spPr bwMode="auto">
          <a:xfrm>
            <a:off x="0" y="0"/>
            <a:ext cx="9144000" cy="6858000"/>
          </a:xfrm>
          <a:prstGeom prst="rect">
            <a:avLst/>
          </a:prstGeom>
          <a:solidFill>
            <a:schemeClr val="bg1">
              <a:lumMod val="95000"/>
            </a:schemeClr>
          </a:solidFill>
          <a:ln>
            <a:noFill/>
          </a:ln>
          <a:effectLst/>
          <a:extLst>
            <a:ext uri="{91240B29-F687-4F45-9708-019B960494DF}">
              <a14:hiddenLine xmlns=""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
                <a:srgbClr val="CC9900"/>
              </a:buClr>
              <a:buSzTx/>
              <a:buFont typeface="Wingdings" pitchFamily="2" charset="2"/>
              <a:buChar char="n"/>
              <a:tabLst/>
            </a:pPr>
            <a:endParaRPr kumimoji="0" lang="zh-CN" altLang="en-US" sz="1800" b="0" i="0" u="none" strike="noStrike" cap="none" normalizeH="0" baseline="0" smtClean="0">
              <a:ln>
                <a:noFill/>
              </a:ln>
              <a:solidFill>
                <a:schemeClr val="tx1"/>
              </a:solidFill>
              <a:effectLst/>
              <a:latin typeface="Arial" charset="0"/>
              <a:ea typeface="宋体" charset="-122"/>
            </a:endParaRPr>
          </a:p>
        </p:txBody>
      </p:sp>
      <p:grpSp>
        <p:nvGrpSpPr>
          <p:cNvPr id="2" name="组合 13"/>
          <p:cNvGrpSpPr/>
          <p:nvPr/>
        </p:nvGrpSpPr>
        <p:grpSpPr>
          <a:xfrm>
            <a:off x="0" y="6783917"/>
            <a:ext cx="9144000" cy="74083"/>
            <a:chOff x="0" y="5087938"/>
            <a:chExt cx="9144000" cy="55562"/>
          </a:xfrm>
        </p:grpSpPr>
        <p:pic>
          <p:nvPicPr>
            <p:cNvPr id="13" name="Picture 2" descr="E:\01 日常工作\10 多媒体\PPT内部汇报用模板\红条.jpg"/>
            <p:cNvPicPr>
              <a:picLocks noChangeAspect="1" noChangeArrowheads="1"/>
            </p:cNvPicPr>
            <p:nvPr userDrawn="1"/>
          </p:nvPicPr>
          <p:blipFill>
            <a:blip r:embed="rId17" cstate="print"/>
            <a:srcRect r="5813"/>
            <a:stretch>
              <a:fillRect/>
            </a:stretch>
          </p:blipFill>
          <p:spPr bwMode="auto">
            <a:xfrm>
              <a:off x="0" y="5087938"/>
              <a:ext cx="8616950" cy="55562"/>
            </a:xfrm>
            <a:prstGeom prst="rect">
              <a:avLst/>
            </a:prstGeom>
            <a:noFill/>
          </p:spPr>
        </p:pic>
        <p:pic>
          <p:nvPicPr>
            <p:cNvPr id="86" name="Picture 2" descr="E:\01 日常工作\10 多媒体\PPT内部汇报用模板\红条.jpg"/>
            <p:cNvPicPr>
              <a:picLocks noChangeAspect="1" noChangeArrowheads="1"/>
            </p:cNvPicPr>
            <p:nvPr userDrawn="1"/>
          </p:nvPicPr>
          <p:blipFill>
            <a:blip r:embed="rId17" cstate="print"/>
            <a:srcRect r="5813"/>
            <a:stretch>
              <a:fillRect/>
            </a:stretch>
          </p:blipFill>
          <p:spPr bwMode="auto">
            <a:xfrm>
              <a:off x="527050" y="5087938"/>
              <a:ext cx="8616950" cy="55562"/>
            </a:xfrm>
            <a:prstGeom prst="rect">
              <a:avLst/>
            </a:prstGeom>
            <a:noFill/>
          </p:spPr>
        </p:pic>
      </p:grpSp>
      <p:pic>
        <p:nvPicPr>
          <p:cNvPr id="8" name="Picture 2" descr="C:\Users\z00124665\Desktop\Operational Guide for Background Panels of the Enterprise Business Group.WMF"/>
          <p:cNvPicPr>
            <a:picLocks noChangeAspect="1" noChangeArrowheads="1"/>
          </p:cNvPicPr>
          <p:nvPr/>
        </p:nvPicPr>
        <p:blipFill>
          <a:blip r:embed="rId18" cstate="print"/>
          <a:srcRect/>
          <a:stretch>
            <a:fillRect/>
          </a:stretch>
        </p:blipFill>
        <p:spPr bwMode="auto">
          <a:xfrm>
            <a:off x="6571622" y="231776"/>
            <a:ext cx="2238210" cy="135704"/>
          </a:xfrm>
          <a:prstGeom prst="rect">
            <a:avLst/>
          </a:prstGeom>
          <a:noFill/>
        </p:spPr>
      </p:pic>
      <p:pic>
        <p:nvPicPr>
          <p:cNvPr id="9" name="Picture 2" descr="C:\Users\z00124665\Desktop\HW LOGO(横版）.png"/>
          <p:cNvPicPr>
            <a:picLocks noChangeAspect="1" noChangeArrowheads="1"/>
          </p:cNvPicPr>
          <p:nvPr/>
        </p:nvPicPr>
        <p:blipFill>
          <a:blip r:embed="rId19" cstate="screen"/>
          <a:srcRect/>
          <a:stretch>
            <a:fillRect/>
          </a:stretch>
        </p:blipFill>
        <p:spPr bwMode="auto">
          <a:xfrm>
            <a:off x="7566415" y="6250583"/>
            <a:ext cx="1250151" cy="406032"/>
          </a:xfrm>
          <a:prstGeom prst="rect">
            <a:avLst/>
          </a:prstGeom>
          <a:noFill/>
        </p:spPr>
      </p:pic>
      <p:sp>
        <p:nvSpPr>
          <p:cNvPr id="12" name="Rectangle 5"/>
          <p:cNvSpPr>
            <a:spLocks noChangeArrowheads="1"/>
          </p:cNvSpPr>
          <p:nvPr/>
        </p:nvSpPr>
        <p:spPr bwMode="auto">
          <a:xfrm>
            <a:off x="3040535" y="6500765"/>
            <a:ext cx="272055" cy="261257"/>
          </a:xfrm>
          <a:prstGeom prst="rect">
            <a:avLst/>
          </a:prstGeom>
          <a:noFill/>
          <a:ln w="9525">
            <a:noFill/>
            <a:miter lim="800000"/>
            <a:headEnd/>
            <a:tailEnd/>
          </a:ln>
        </p:spPr>
        <p:txBody>
          <a:bodyPr lIns="0" tIns="0" rIns="0" bIns="0"/>
          <a:lstStyle/>
          <a:p>
            <a:pPr eaLnBrk="0" hangingPunct="0">
              <a:lnSpc>
                <a:spcPct val="85000"/>
              </a:lnSpc>
              <a:defRPr/>
            </a:pPr>
            <a:fld id="{F350CB96-EF0E-44F1-90D2-2D2DCEB1810F}" type="slidenum">
              <a:rPr lang="de-DE" altLang="zh-CN" sz="900" b="0" smtClean="0">
                <a:solidFill>
                  <a:schemeClr val="bg1">
                    <a:lumMod val="65000"/>
                  </a:schemeClr>
                </a:solidFill>
                <a:latin typeface="+mn-lt"/>
                <a:ea typeface="+mn-ea"/>
              </a:rPr>
              <a:pPr eaLnBrk="0" hangingPunct="0">
                <a:lnSpc>
                  <a:spcPct val="85000"/>
                </a:lnSpc>
                <a:defRPr/>
              </a:pPr>
              <a:t>‹#›</a:t>
            </a:fld>
            <a:endParaRPr lang="en-GB" altLang="zh-CN" sz="900" b="0" dirty="0">
              <a:solidFill>
                <a:schemeClr val="bg1">
                  <a:lumMod val="65000"/>
                </a:schemeClr>
              </a:solidFill>
              <a:latin typeface="+mn-lt"/>
              <a:ea typeface="+mn-ea"/>
            </a:endParaRPr>
          </a:p>
        </p:txBody>
      </p:sp>
      <p:pic>
        <p:nvPicPr>
          <p:cNvPr id="10" name="Picture 2" descr="C:\Users\z00124665\Desktop\图形1.wmf"/>
          <p:cNvPicPr>
            <a:picLocks noChangeAspect="1" noChangeArrowheads="1"/>
          </p:cNvPicPr>
          <p:nvPr/>
        </p:nvPicPr>
        <p:blipFill>
          <a:blip r:embed="rId20" cstate="print"/>
          <a:srcRect/>
          <a:stretch>
            <a:fillRect/>
          </a:stretch>
        </p:blipFill>
        <p:spPr bwMode="auto">
          <a:xfrm>
            <a:off x="322266" y="6482946"/>
            <a:ext cx="2655887" cy="161289"/>
          </a:xfrm>
          <a:prstGeom prst="rect">
            <a:avLst/>
          </a:prstGeom>
          <a:noFill/>
        </p:spPr>
      </p:pic>
    </p:spTree>
  </p:cSld>
  <p:clrMap bg1="lt1" tx1="dk1" bg2="lt2" tx2="dk2" accent1="accent1" accent2="accent2" accent3="accent3" accent4="accent4" accent5="accent5" accent6="accent6" hlink="hlink" folHlink="folHlink"/>
  <p:sldLayoutIdLst>
    <p:sldLayoutId id="2147483686" r:id="rId1"/>
    <p:sldLayoutId id="2147483687" r:id="rId2"/>
    <p:sldLayoutId id="2147483688" r:id="rId3"/>
    <p:sldLayoutId id="2147483689" r:id="rId4"/>
    <p:sldLayoutId id="2147483690" r:id="rId5"/>
    <p:sldLayoutId id="2147483691" r:id="rId6"/>
    <p:sldLayoutId id="2147483692" r:id="rId7"/>
    <p:sldLayoutId id="2147483693" r:id="rId8"/>
    <p:sldLayoutId id="2147483694" r:id="rId9"/>
    <p:sldLayoutId id="2147483695" r:id="rId10"/>
    <p:sldLayoutId id="2147483696" r:id="rId11"/>
    <p:sldLayoutId id="2147483697" r:id="rId12"/>
    <p:sldLayoutId id="2147483698" r:id="rId13"/>
    <p:sldLayoutId id="2147483699" r:id="rId14"/>
    <p:sldLayoutId id="2147483700" r:id="rId15"/>
  </p:sldLayoutIdLst>
  <p:transition advClick="0" advTm="8000">
    <p:fade thruBlk="1"/>
  </p:transition>
  <p:timing>
    <p:tnLst>
      <p:par>
        <p:cTn id="1" dur="indefinite" restart="never" nodeType="tmRoot"/>
      </p:par>
    </p:tnLst>
  </p:timing>
  <p:hf hdr="0" ftr="0" dt="0"/>
  <p:txStyles>
    <p:titleStyle>
      <a:lvl1pPr algn="l" rtl="0" eaLnBrk="1" fontAlgn="base" hangingPunct="1">
        <a:spcBef>
          <a:spcPct val="0"/>
        </a:spcBef>
        <a:spcAft>
          <a:spcPct val="0"/>
        </a:spcAft>
        <a:defRPr sz="3200" b="1">
          <a:solidFill>
            <a:srgbClr val="990000"/>
          </a:solidFill>
          <a:latin typeface="FrutigerNext LT Medium" pitchFamily="34" charset="0"/>
          <a:ea typeface="黑体" pitchFamily="49" charset="-122"/>
          <a:cs typeface="+mj-cs"/>
        </a:defRPr>
      </a:lvl1pPr>
      <a:lvl2pPr algn="l" rtl="0" eaLnBrk="1" fontAlgn="base" hangingPunct="1">
        <a:spcBef>
          <a:spcPct val="0"/>
        </a:spcBef>
        <a:spcAft>
          <a:spcPct val="0"/>
        </a:spcAft>
        <a:defRPr sz="2800" b="1">
          <a:solidFill>
            <a:srgbClr val="990000"/>
          </a:solidFill>
          <a:latin typeface="FrutigerNext LT Medium" pitchFamily="34" charset="0"/>
          <a:ea typeface="黑体" pitchFamily="49" charset="-122"/>
          <a:cs typeface="宋体" charset="-122"/>
        </a:defRPr>
      </a:lvl2pPr>
      <a:lvl3pPr algn="l" rtl="0" eaLnBrk="1" fontAlgn="base" hangingPunct="1">
        <a:spcBef>
          <a:spcPct val="0"/>
        </a:spcBef>
        <a:spcAft>
          <a:spcPct val="0"/>
        </a:spcAft>
        <a:defRPr sz="2800" b="1">
          <a:solidFill>
            <a:srgbClr val="990000"/>
          </a:solidFill>
          <a:latin typeface="FrutigerNext LT Medium" pitchFamily="34" charset="0"/>
          <a:ea typeface="黑体" pitchFamily="49" charset="-122"/>
          <a:cs typeface="宋体" charset="-122"/>
        </a:defRPr>
      </a:lvl3pPr>
      <a:lvl4pPr algn="l" rtl="0" eaLnBrk="1" fontAlgn="base" hangingPunct="1">
        <a:spcBef>
          <a:spcPct val="0"/>
        </a:spcBef>
        <a:spcAft>
          <a:spcPct val="0"/>
        </a:spcAft>
        <a:defRPr sz="2800" b="1">
          <a:solidFill>
            <a:srgbClr val="990000"/>
          </a:solidFill>
          <a:latin typeface="FrutigerNext LT Medium" pitchFamily="34" charset="0"/>
          <a:ea typeface="黑体" pitchFamily="49" charset="-122"/>
          <a:cs typeface="宋体" charset="-122"/>
        </a:defRPr>
      </a:lvl4pPr>
      <a:lvl5pPr algn="l" rtl="0" eaLnBrk="1" fontAlgn="base" hangingPunct="1">
        <a:spcBef>
          <a:spcPct val="0"/>
        </a:spcBef>
        <a:spcAft>
          <a:spcPct val="0"/>
        </a:spcAft>
        <a:defRPr sz="2800" b="1">
          <a:solidFill>
            <a:srgbClr val="990000"/>
          </a:solidFill>
          <a:latin typeface="FrutigerNext LT Medium" pitchFamily="34" charset="0"/>
          <a:ea typeface="黑体" pitchFamily="49" charset="-122"/>
          <a:cs typeface="宋体" charset="-122"/>
        </a:defRPr>
      </a:lvl5pPr>
      <a:lvl6pPr marL="457200"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宋体" charset="-122"/>
        </a:defRPr>
      </a:lvl6pPr>
      <a:lvl7pPr marL="914400"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宋体" charset="-122"/>
        </a:defRPr>
      </a:lvl7pPr>
      <a:lvl8pPr marL="1371600"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宋体" charset="-122"/>
        </a:defRPr>
      </a:lvl8pPr>
      <a:lvl9pPr marL="1828800"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宋体" charset="-122"/>
        </a:defRPr>
      </a:lvl9pPr>
    </p:titleStyle>
    <p:bodyStyle>
      <a:lvl1pPr marL="342900" indent="-342900" algn="l" rtl="0" eaLnBrk="1" fontAlgn="base" hangingPunct="1">
        <a:lnSpc>
          <a:spcPct val="140000"/>
        </a:lnSpc>
        <a:spcBef>
          <a:spcPct val="0"/>
        </a:spcBef>
        <a:spcAft>
          <a:spcPct val="0"/>
        </a:spcAft>
        <a:buClr>
          <a:srgbClr val="777777"/>
        </a:buClr>
        <a:buSzPct val="60000"/>
        <a:buFont typeface="Wingdings" pitchFamily="2" charset="2"/>
        <a:buChar char="l"/>
        <a:defRPr sz="2000" b="1">
          <a:solidFill>
            <a:schemeClr val="tx1"/>
          </a:solidFill>
          <a:latin typeface="FrutigerNext LT Regular" pitchFamily="34" charset="0"/>
          <a:ea typeface="黑体" pitchFamily="49" charset="-122"/>
          <a:cs typeface="+mn-cs"/>
        </a:defRPr>
      </a:lvl1pPr>
      <a:lvl2pPr marL="742950" indent="-285750" algn="l" rtl="0" eaLnBrk="1" fontAlgn="base" hangingPunct="1">
        <a:lnSpc>
          <a:spcPct val="140000"/>
        </a:lnSpc>
        <a:spcBef>
          <a:spcPct val="0"/>
        </a:spcBef>
        <a:spcAft>
          <a:spcPct val="0"/>
        </a:spcAft>
        <a:buSzPct val="50000"/>
        <a:buFont typeface="Wingdings" pitchFamily="2" charset="2"/>
        <a:buChar char="p"/>
        <a:defRPr>
          <a:solidFill>
            <a:schemeClr val="tx1"/>
          </a:solidFill>
          <a:latin typeface="+mn-lt"/>
          <a:ea typeface="+mn-ea"/>
          <a:cs typeface="+mn-cs"/>
        </a:defRPr>
      </a:lvl2pPr>
      <a:lvl3pPr marL="1143000" indent="-228600" algn="l" rtl="0" eaLnBrk="1" fontAlgn="base" hangingPunct="1">
        <a:lnSpc>
          <a:spcPct val="140000"/>
        </a:lnSpc>
        <a:spcBef>
          <a:spcPct val="0"/>
        </a:spcBef>
        <a:spcAft>
          <a:spcPct val="0"/>
        </a:spcAft>
        <a:buSzPct val="50000"/>
        <a:buFont typeface="Wingdings" pitchFamily="2" charset="2"/>
        <a:buChar char="n"/>
        <a:defRPr sz="1600">
          <a:solidFill>
            <a:schemeClr val="tx1"/>
          </a:solidFill>
          <a:latin typeface="FrutigerNext LT Regular" pitchFamily="34" charset="0"/>
          <a:ea typeface="+mn-ea"/>
          <a:cs typeface="+mn-cs"/>
        </a:defRPr>
      </a:lvl3pPr>
      <a:lvl4pPr marL="1600200" indent="-228600" algn="l" rtl="0" eaLnBrk="1" fontAlgn="base" hangingPunct="1">
        <a:lnSpc>
          <a:spcPct val="140000"/>
        </a:lnSpc>
        <a:spcBef>
          <a:spcPct val="0"/>
        </a:spcBef>
        <a:spcAft>
          <a:spcPct val="0"/>
        </a:spcAft>
        <a:buChar char="–"/>
        <a:defRPr sz="1400">
          <a:solidFill>
            <a:schemeClr val="tx1"/>
          </a:solidFill>
          <a:latin typeface="FrutigerNext LT Regular" pitchFamily="34" charset="0"/>
          <a:ea typeface="+mn-ea"/>
          <a:cs typeface="+mn-cs"/>
        </a:defRPr>
      </a:lvl4pPr>
      <a:lvl5pPr marL="2057400" indent="-228600" algn="l" rtl="0" eaLnBrk="1" fontAlgn="base" hangingPunct="1">
        <a:lnSpc>
          <a:spcPct val="140000"/>
        </a:lnSpc>
        <a:spcBef>
          <a:spcPct val="0"/>
        </a:spcBef>
        <a:spcAft>
          <a:spcPct val="0"/>
        </a:spcAft>
        <a:buFont typeface="Arial" pitchFamily="34" charset="0"/>
        <a:buChar char="~"/>
        <a:defRPr sz="1200">
          <a:solidFill>
            <a:schemeClr val="tx1"/>
          </a:solidFill>
          <a:latin typeface="FrutigerNext LT Regular" pitchFamily="34" charset="0"/>
          <a:ea typeface="+mn-ea"/>
          <a:cs typeface="+mn-cs"/>
        </a:defRPr>
      </a:lvl5pPr>
      <a:lvl6pPr marL="2514600" indent="-228600" algn="l" rtl="0" eaLnBrk="1" fontAlgn="base" hangingPunct="1">
        <a:spcBef>
          <a:spcPct val="20000"/>
        </a:spcBef>
        <a:spcAft>
          <a:spcPct val="0"/>
        </a:spcAft>
        <a:buFont typeface="Arial" charset="0"/>
        <a:buChar char="~"/>
        <a:defRPr sz="1600">
          <a:solidFill>
            <a:schemeClr val="tx1"/>
          </a:solidFill>
          <a:latin typeface="+mn-lt"/>
          <a:ea typeface="+mn-ea"/>
          <a:cs typeface="+mn-cs"/>
        </a:defRPr>
      </a:lvl6pPr>
      <a:lvl7pPr marL="2971800" indent="-228600" algn="l" rtl="0" eaLnBrk="1" fontAlgn="base" hangingPunct="1">
        <a:spcBef>
          <a:spcPct val="20000"/>
        </a:spcBef>
        <a:spcAft>
          <a:spcPct val="0"/>
        </a:spcAft>
        <a:buFont typeface="Arial" charset="0"/>
        <a:buChar char="~"/>
        <a:defRPr sz="1600">
          <a:solidFill>
            <a:schemeClr val="tx1"/>
          </a:solidFill>
          <a:latin typeface="+mn-lt"/>
          <a:ea typeface="+mn-ea"/>
          <a:cs typeface="+mn-cs"/>
        </a:defRPr>
      </a:lvl7pPr>
      <a:lvl8pPr marL="3429000" indent="-228600" algn="l" rtl="0" eaLnBrk="1" fontAlgn="base" hangingPunct="1">
        <a:spcBef>
          <a:spcPct val="20000"/>
        </a:spcBef>
        <a:spcAft>
          <a:spcPct val="0"/>
        </a:spcAft>
        <a:buFont typeface="Arial" charset="0"/>
        <a:buChar char="~"/>
        <a:defRPr sz="1600">
          <a:solidFill>
            <a:schemeClr val="tx1"/>
          </a:solidFill>
          <a:latin typeface="+mn-lt"/>
          <a:ea typeface="+mn-ea"/>
          <a:cs typeface="+mn-cs"/>
        </a:defRPr>
      </a:lvl8pPr>
      <a:lvl9pPr marL="3886200" indent="-228600" algn="l" rtl="0" eaLnBrk="1" fontAlgn="base" hangingPunct="1">
        <a:spcBef>
          <a:spcPct val="20000"/>
        </a:spcBef>
        <a:spcAft>
          <a:spcPct val="0"/>
        </a:spcAft>
        <a:buFont typeface="Arial" charset="0"/>
        <a:buChar char="~"/>
        <a:defRPr sz="16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6" name="矩形 5"/>
          <p:cNvSpPr/>
          <p:nvPr/>
        </p:nvSpPr>
        <p:spPr bwMode="auto">
          <a:xfrm>
            <a:off x="0" y="0"/>
            <a:ext cx="9144000" cy="6858000"/>
          </a:xfrm>
          <a:prstGeom prst="rect">
            <a:avLst/>
          </a:prstGeom>
          <a:solidFill>
            <a:schemeClr val="bg1">
              <a:lumMod val="95000"/>
            </a:schemeClr>
          </a:solidFill>
          <a:ln>
            <a:noFill/>
          </a:ln>
          <a:effectLst/>
          <a:extLst>
            <a:ext uri="{91240B29-F687-4F45-9708-019B960494DF}">
              <a14:hiddenLine xmlns=""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
                <a:srgbClr val="CC9900"/>
              </a:buClr>
              <a:buSzTx/>
              <a:buFont typeface="Wingdings" pitchFamily="2" charset="2"/>
              <a:buChar char="n"/>
              <a:tabLst/>
            </a:pPr>
            <a:endParaRPr kumimoji="0" lang="zh-CN" altLang="en-US" sz="1800" b="0" i="0" u="none" strike="noStrike" cap="none" normalizeH="0" baseline="0" smtClean="0">
              <a:ln>
                <a:noFill/>
              </a:ln>
              <a:solidFill>
                <a:schemeClr val="tx1"/>
              </a:solidFill>
              <a:effectLst/>
              <a:latin typeface="Arial" charset="0"/>
              <a:ea typeface="宋体" charset="-122"/>
            </a:endParaRPr>
          </a:p>
        </p:txBody>
      </p:sp>
      <p:sp>
        <p:nvSpPr>
          <p:cNvPr id="11" name="TextBox 10"/>
          <p:cNvSpPr txBox="1"/>
          <p:nvPr/>
        </p:nvSpPr>
        <p:spPr>
          <a:xfrm>
            <a:off x="479291" y="5566941"/>
            <a:ext cx="8265110" cy="707886"/>
          </a:xfrm>
          <a:prstGeom prst="rect">
            <a:avLst/>
          </a:prstGeom>
          <a:noFill/>
        </p:spPr>
        <p:txBody>
          <a:bodyPr wrap="square" rtlCol="0">
            <a:spAutoFit/>
          </a:bodyPr>
          <a:lstStyle/>
          <a:p>
            <a:pPr marL="0" marR="0" lvl="0" indent="0" algn="just" defTabSz="914400" eaLnBrk="1" fontAlgn="auto" latinLnBrk="0" hangingPunct="1">
              <a:lnSpc>
                <a:spcPct val="100000"/>
              </a:lnSpc>
              <a:spcBef>
                <a:spcPts val="0"/>
              </a:spcBef>
              <a:spcAft>
                <a:spcPts val="0"/>
              </a:spcAft>
              <a:buClrTx/>
              <a:buSzTx/>
              <a:buFontTx/>
              <a:buNone/>
              <a:tabLst/>
              <a:defRPr/>
            </a:pPr>
            <a:r>
              <a:rPr kumimoji="0" lang="en-US" altLang="zh-CN" sz="800" b="1" i="0" u="none" strike="noStrike" kern="1200" cap="none" spc="0" normalizeH="0" baseline="0" noProof="0" dirty="0" smtClean="0">
                <a:ln>
                  <a:noFill/>
                </a:ln>
                <a:solidFill>
                  <a:schemeClr val="bg1">
                    <a:lumMod val="65000"/>
                  </a:schemeClr>
                </a:solidFill>
                <a:effectLst/>
                <a:uLnTx/>
                <a:uFillTx/>
                <a:latin typeface="+mn-lt"/>
                <a:ea typeface="宋体" charset="-122"/>
                <a:cs typeface="Calibri" pitchFamily="34" charset="0"/>
              </a:rPr>
              <a:t>Copyright©2012 Huawei Technologies Co., Ltd. All Rights Reserved.</a:t>
            </a:r>
            <a:endParaRPr kumimoji="0" lang="zh-CN" altLang="zh-CN" sz="800" b="0" i="0" u="none" strike="noStrike" kern="1200" cap="none" spc="0" normalizeH="0" baseline="0" noProof="0" dirty="0" smtClean="0">
              <a:ln>
                <a:noFill/>
              </a:ln>
              <a:solidFill>
                <a:schemeClr val="bg1">
                  <a:lumMod val="65000"/>
                </a:schemeClr>
              </a:solidFill>
              <a:effectLst/>
              <a:uLnTx/>
              <a:uFillTx/>
              <a:latin typeface="+mn-lt"/>
              <a:ea typeface="宋体" charset="-122"/>
              <a:cs typeface="Calibri" pitchFamily="34" charset="0"/>
            </a:endParaRPr>
          </a:p>
          <a:p>
            <a:pPr marL="0" marR="0" lvl="0" indent="0" algn="just" defTabSz="914400" eaLnBrk="1" fontAlgn="auto" latinLnBrk="0" hangingPunct="1">
              <a:lnSpc>
                <a:spcPct val="100000"/>
              </a:lnSpc>
              <a:spcBef>
                <a:spcPts val="0"/>
              </a:spcBef>
              <a:spcAft>
                <a:spcPts val="0"/>
              </a:spcAft>
              <a:buClrTx/>
              <a:buSzTx/>
              <a:buFontTx/>
              <a:buNone/>
              <a:tabLst/>
              <a:defRPr/>
            </a:pPr>
            <a:r>
              <a:rPr kumimoji="0" lang="en-US" altLang="zh-CN" sz="800" b="0" i="0" u="none" strike="noStrike" kern="1200" cap="none" spc="0" normalizeH="0" baseline="0" noProof="0" dirty="0" smtClean="0">
                <a:ln>
                  <a:noFill/>
                </a:ln>
                <a:solidFill>
                  <a:schemeClr val="bg1">
                    <a:lumMod val="65000"/>
                  </a:schemeClr>
                </a:solidFill>
                <a:effectLst/>
                <a:uLnTx/>
                <a:uFillTx/>
                <a:latin typeface="+mn-lt"/>
                <a:ea typeface="宋体" charset="-122"/>
                <a:cs typeface="Calibri" pitchFamily="34" charset="0"/>
              </a:rPr>
              <a:t>The information in this document may contain predictive statements including, without limitation, statements regarding the future financial and operating results, future product portfolio, new technology, etc. There are a number of factors that could cause actual results and developments to differ materially from those expressed or implied in the predictive statements. Therefore, such information is provided for reference purpose only and constitutes neither an offer nor an acceptance. Huawei may change the information at any time without notice. </a:t>
            </a:r>
            <a:endParaRPr kumimoji="0" lang="zh-CN" altLang="zh-CN" sz="800" b="0" i="0" u="none" strike="noStrike" kern="1200" cap="none" spc="0" normalizeH="0" baseline="0" noProof="0" dirty="0">
              <a:ln>
                <a:noFill/>
              </a:ln>
              <a:solidFill>
                <a:schemeClr val="bg1">
                  <a:lumMod val="65000"/>
                </a:schemeClr>
              </a:solidFill>
              <a:effectLst/>
              <a:uLnTx/>
              <a:uFillTx/>
              <a:latin typeface="+mn-lt"/>
              <a:ea typeface="宋体" charset="-122"/>
              <a:cs typeface="Calibri" pitchFamily="34" charset="0"/>
            </a:endParaRPr>
          </a:p>
        </p:txBody>
      </p:sp>
      <p:pic>
        <p:nvPicPr>
          <p:cNvPr id="8" name="Picture 2" descr="E:\01 日常工作\03 品牌规范设计\企业业务视觉规范\投标标书规范\设计文档\大平台相关资料整理\Template A\源文件\HW LOGO副本.png"/>
          <p:cNvPicPr>
            <a:picLocks noChangeAspect="1" noChangeArrowheads="1"/>
          </p:cNvPicPr>
          <p:nvPr/>
        </p:nvPicPr>
        <p:blipFill>
          <a:blip r:embed="rId3" cstate="print"/>
          <a:srcRect/>
          <a:stretch>
            <a:fillRect/>
          </a:stretch>
        </p:blipFill>
        <p:spPr bwMode="auto">
          <a:xfrm>
            <a:off x="3783171" y="1267736"/>
            <a:ext cx="1657350" cy="2133749"/>
          </a:xfrm>
          <a:prstGeom prst="rect">
            <a:avLst/>
          </a:prstGeom>
          <a:noFill/>
        </p:spPr>
      </p:pic>
      <p:sp>
        <p:nvSpPr>
          <p:cNvPr id="7" name="Rectangle 3"/>
          <p:cNvSpPr>
            <a:spLocks noChangeArrowheads="1"/>
          </p:cNvSpPr>
          <p:nvPr/>
        </p:nvSpPr>
        <p:spPr bwMode="auto">
          <a:xfrm>
            <a:off x="1831968" y="3816364"/>
            <a:ext cx="5447228" cy="365216"/>
          </a:xfrm>
          <a:prstGeom prst="rect">
            <a:avLst/>
          </a:prstGeom>
          <a:noFill/>
          <a:ln w="9525" algn="ctr">
            <a:noFill/>
            <a:miter lim="800000"/>
            <a:headEnd/>
            <a:tailEnd/>
          </a:ln>
        </p:spPr>
        <p:txBody>
          <a:bodyPr wrap="none" lIns="87360" tIns="43682" rIns="87360" bIns="43682">
            <a:spAutoFit/>
          </a:bodyPr>
          <a:lstStyle/>
          <a:p>
            <a:pPr algn="ctr" defTabSz="874713">
              <a:defRPr/>
            </a:pPr>
            <a:r>
              <a:rPr lang="en-US" altLang="zh-CN" sz="1800" b="1" dirty="0" smtClean="0">
                <a:solidFill>
                  <a:srgbClr val="333333"/>
                </a:solidFill>
                <a:latin typeface="FrutigerNext LT Medium" pitchFamily="34" charset="0"/>
                <a:ea typeface="ＭＳ Ｐゴシック" pitchFamily="34" charset="-128"/>
              </a:rPr>
              <a:t>HUAWEI ENTERPRISE ICT SOLUTIONS </a:t>
            </a:r>
            <a:r>
              <a:rPr lang="en-US" altLang="zh-CN" sz="1800" b="1" dirty="0" smtClean="0">
                <a:solidFill>
                  <a:srgbClr val="C00000"/>
                </a:solidFill>
                <a:latin typeface="FrutigerNext LT Medium" pitchFamily="34" charset="0"/>
                <a:ea typeface="ＭＳ Ｐゴシック" pitchFamily="34" charset="-128"/>
              </a:rPr>
              <a:t>A BETTER WAY</a:t>
            </a:r>
            <a:endParaRPr lang="zh-CN" altLang="en-US" sz="1800" b="1" dirty="0">
              <a:solidFill>
                <a:srgbClr val="C00000"/>
              </a:solidFill>
              <a:latin typeface="FrutigerNext LT Medium" pitchFamily="34" charset="0"/>
              <a:ea typeface="ＭＳ Ｐゴシック" pitchFamily="34" charset="-128"/>
            </a:endParaRPr>
          </a:p>
        </p:txBody>
      </p:sp>
    </p:spTree>
  </p:cSld>
  <p:clrMap bg1="lt1" tx1="dk1" bg2="lt2" tx2="dk2" accent1="accent1" accent2="accent2" accent3="accent3" accent4="accent4" accent5="accent5" accent6="accent6" hlink="hlink" folHlink="folHlink"/>
  <p:sldLayoutIdLst>
    <p:sldLayoutId id="2147483702" r:id="rId1"/>
  </p:sldLayoutIdLst>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mph" presetSubtype="10" repeatCount="indefinite" accel="50000" decel="50000" fill="hold" grpId="0" nodeType="afterEffect">
                                  <p:stCondLst>
                                    <p:cond delay="0"/>
                                  </p:stCondLst>
                                  <p:iterate type="lt">
                                    <p:tmPct val="10000"/>
                                  </p:iterate>
                                  <p:childTnLst>
                                    <p:animClr clrSpc="hsl" dir="ccw">
                                      <p:cBhvr override="childStyle">
                                        <p:cTn id="6" dur="1000" fill="hold"/>
                                        <p:tgtEl>
                                          <p:spTgt spid="7"/>
                                        </p:tgtEl>
                                        <p:attrNameLst>
                                          <p:attrName>style.color</p:attrName>
                                        </p:attrNameLst>
                                      </p:cBhvr>
                                      <p:to>
                                        <a:srgbClr val="FF6600"/>
                                      </p:to>
                                    </p:animClr>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hf hdr="0" ftr="0" dt="0"/>
  <p:txStyles>
    <p:titleStyle>
      <a:lvl1pPr algn="ctr" defTabSz="801688" rtl="0" eaLnBrk="1" fontAlgn="base" hangingPunct="1">
        <a:spcBef>
          <a:spcPct val="0"/>
        </a:spcBef>
        <a:spcAft>
          <a:spcPct val="0"/>
        </a:spcAft>
        <a:defRPr sz="3800">
          <a:solidFill>
            <a:schemeClr val="tx2"/>
          </a:solidFill>
          <a:latin typeface="+mj-lt"/>
          <a:ea typeface="+mj-ea"/>
          <a:cs typeface="+mj-cs"/>
        </a:defRPr>
      </a:lvl1pPr>
      <a:lvl2pPr algn="ctr" defTabSz="801688" rtl="0" eaLnBrk="1" fontAlgn="base" hangingPunct="1">
        <a:spcBef>
          <a:spcPct val="0"/>
        </a:spcBef>
        <a:spcAft>
          <a:spcPct val="0"/>
        </a:spcAft>
        <a:defRPr sz="3800">
          <a:solidFill>
            <a:schemeClr val="tx2"/>
          </a:solidFill>
          <a:latin typeface="Arial" charset="0"/>
          <a:ea typeface="宋体" pitchFamily="2" charset="-122"/>
        </a:defRPr>
      </a:lvl2pPr>
      <a:lvl3pPr algn="ctr" defTabSz="801688" rtl="0" eaLnBrk="1" fontAlgn="base" hangingPunct="1">
        <a:spcBef>
          <a:spcPct val="0"/>
        </a:spcBef>
        <a:spcAft>
          <a:spcPct val="0"/>
        </a:spcAft>
        <a:defRPr sz="3800">
          <a:solidFill>
            <a:schemeClr val="tx2"/>
          </a:solidFill>
          <a:latin typeface="Arial" charset="0"/>
          <a:ea typeface="宋体" pitchFamily="2" charset="-122"/>
        </a:defRPr>
      </a:lvl3pPr>
      <a:lvl4pPr algn="ctr" defTabSz="801688" rtl="0" eaLnBrk="1" fontAlgn="base" hangingPunct="1">
        <a:spcBef>
          <a:spcPct val="0"/>
        </a:spcBef>
        <a:spcAft>
          <a:spcPct val="0"/>
        </a:spcAft>
        <a:defRPr sz="3800">
          <a:solidFill>
            <a:schemeClr val="tx2"/>
          </a:solidFill>
          <a:latin typeface="Arial" charset="0"/>
          <a:ea typeface="宋体" pitchFamily="2" charset="-122"/>
        </a:defRPr>
      </a:lvl4pPr>
      <a:lvl5pPr algn="ctr" defTabSz="801688" rtl="0" eaLnBrk="1" fontAlgn="base" hangingPunct="1">
        <a:spcBef>
          <a:spcPct val="0"/>
        </a:spcBef>
        <a:spcAft>
          <a:spcPct val="0"/>
        </a:spcAft>
        <a:defRPr sz="3800">
          <a:solidFill>
            <a:schemeClr val="tx2"/>
          </a:solidFill>
          <a:latin typeface="Arial" charset="0"/>
          <a:ea typeface="宋体" pitchFamily="2" charset="-122"/>
        </a:defRPr>
      </a:lvl5pPr>
      <a:lvl6pPr marL="457200" algn="ctr" defTabSz="801688" rtl="0" eaLnBrk="1" fontAlgn="base" hangingPunct="1">
        <a:spcBef>
          <a:spcPct val="0"/>
        </a:spcBef>
        <a:spcAft>
          <a:spcPct val="0"/>
        </a:spcAft>
        <a:defRPr sz="3800">
          <a:solidFill>
            <a:schemeClr val="tx2"/>
          </a:solidFill>
          <a:latin typeface="Arial" charset="0"/>
          <a:ea typeface="宋体" pitchFamily="2" charset="-122"/>
        </a:defRPr>
      </a:lvl6pPr>
      <a:lvl7pPr marL="914400" algn="ctr" defTabSz="801688" rtl="0" eaLnBrk="1" fontAlgn="base" hangingPunct="1">
        <a:spcBef>
          <a:spcPct val="0"/>
        </a:spcBef>
        <a:spcAft>
          <a:spcPct val="0"/>
        </a:spcAft>
        <a:defRPr sz="3800">
          <a:solidFill>
            <a:schemeClr val="tx2"/>
          </a:solidFill>
          <a:latin typeface="Arial" charset="0"/>
          <a:ea typeface="宋体" pitchFamily="2" charset="-122"/>
        </a:defRPr>
      </a:lvl7pPr>
      <a:lvl8pPr marL="1371600" algn="ctr" defTabSz="801688" rtl="0" eaLnBrk="1" fontAlgn="base" hangingPunct="1">
        <a:spcBef>
          <a:spcPct val="0"/>
        </a:spcBef>
        <a:spcAft>
          <a:spcPct val="0"/>
        </a:spcAft>
        <a:defRPr sz="3800">
          <a:solidFill>
            <a:schemeClr val="tx2"/>
          </a:solidFill>
          <a:latin typeface="Arial" charset="0"/>
          <a:ea typeface="宋体" pitchFamily="2" charset="-122"/>
        </a:defRPr>
      </a:lvl8pPr>
      <a:lvl9pPr marL="1828800" algn="ctr" defTabSz="801688" rtl="0" eaLnBrk="1" fontAlgn="base" hangingPunct="1">
        <a:spcBef>
          <a:spcPct val="0"/>
        </a:spcBef>
        <a:spcAft>
          <a:spcPct val="0"/>
        </a:spcAft>
        <a:defRPr sz="3800">
          <a:solidFill>
            <a:schemeClr val="tx2"/>
          </a:solidFill>
          <a:latin typeface="Arial" charset="0"/>
          <a:ea typeface="宋体" pitchFamily="2" charset="-122"/>
        </a:defRPr>
      </a:lvl9pPr>
    </p:titleStyle>
    <p:bodyStyle>
      <a:lvl1pPr marL="300038" indent="-300038" algn="l" defTabSz="801688" rtl="0" eaLnBrk="1" fontAlgn="base" hangingPunct="1">
        <a:spcBef>
          <a:spcPct val="20000"/>
        </a:spcBef>
        <a:spcAft>
          <a:spcPct val="0"/>
        </a:spcAft>
        <a:buChar char="•"/>
        <a:defRPr sz="2800">
          <a:solidFill>
            <a:schemeClr val="tx1"/>
          </a:solidFill>
          <a:latin typeface="+mn-lt"/>
          <a:ea typeface="+mn-ea"/>
          <a:cs typeface="+mn-cs"/>
        </a:defRPr>
      </a:lvl1pPr>
      <a:lvl2pPr marL="652463" indent="-250825" algn="l" defTabSz="801688" rtl="0" eaLnBrk="1" fontAlgn="base" hangingPunct="1">
        <a:spcBef>
          <a:spcPct val="20000"/>
        </a:spcBef>
        <a:spcAft>
          <a:spcPct val="0"/>
        </a:spcAft>
        <a:buChar char="–"/>
        <a:defRPr sz="2500">
          <a:solidFill>
            <a:schemeClr val="tx1"/>
          </a:solidFill>
          <a:latin typeface="+mn-lt"/>
          <a:ea typeface="+mn-ea"/>
        </a:defRPr>
      </a:lvl2pPr>
      <a:lvl3pPr marL="1003300" indent="-201613" algn="l" defTabSz="801688" rtl="0" eaLnBrk="1" fontAlgn="base" hangingPunct="1">
        <a:spcBef>
          <a:spcPct val="20000"/>
        </a:spcBef>
        <a:spcAft>
          <a:spcPct val="0"/>
        </a:spcAft>
        <a:buChar char="•"/>
        <a:defRPr sz="2200">
          <a:solidFill>
            <a:schemeClr val="tx1"/>
          </a:solidFill>
          <a:latin typeface="+mn-lt"/>
          <a:ea typeface="+mn-ea"/>
        </a:defRPr>
      </a:lvl3pPr>
      <a:lvl4pPr marL="1401763" indent="-200025" algn="l" defTabSz="801688" rtl="0" eaLnBrk="1" fontAlgn="base" hangingPunct="1">
        <a:spcBef>
          <a:spcPct val="20000"/>
        </a:spcBef>
        <a:spcAft>
          <a:spcPct val="0"/>
        </a:spcAft>
        <a:buChar char="–"/>
        <a:defRPr sz="1700">
          <a:solidFill>
            <a:schemeClr val="tx1"/>
          </a:solidFill>
          <a:latin typeface="+mn-lt"/>
          <a:ea typeface="+mn-ea"/>
        </a:defRPr>
      </a:lvl4pPr>
      <a:lvl5pPr marL="1803400" indent="-201613" algn="l" defTabSz="801688" rtl="0" eaLnBrk="1" fontAlgn="base" hangingPunct="1">
        <a:spcBef>
          <a:spcPct val="20000"/>
        </a:spcBef>
        <a:spcAft>
          <a:spcPct val="0"/>
        </a:spcAft>
        <a:buChar char="»"/>
        <a:defRPr sz="1700">
          <a:solidFill>
            <a:schemeClr val="tx1"/>
          </a:solidFill>
          <a:latin typeface="+mn-lt"/>
          <a:ea typeface="+mn-ea"/>
        </a:defRPr>
      </a:lvl5pPr>
      <a:lvl6pPr marL="2260600" indent="-201613" algn="l" defTabSz="801688" rtl="0" eaLnBrk="1" fontAlgn="base" hangingPunct="1">
        <a:spcBef>
          <a:spcPct val="20000"/>
        </a:spcBef>
        <a:spcAft>
          <a:spcPct val="0"/>
        </a:spcAft>
        <a:buChar char="»"/>
        <a:defRPr sz="1700">
          <a:solidFill>
            <a:schemeClr val="tx1"/>
          </a:solidFill>
          <a:latin typeface="+mn-lt"/>
          <a:ea typeface="+mn-ea"/>
        </a:defRPr>
      </a:lvl6pPr>
      <a:lvl7pPr marL="2717800" indent="-201613" algn="l" defTabSz="801688" rtl="0" eaLnBrk="1" fontAlgn="base" hangingPunct="1">
        <a:spcBef>
          <a:spcPct val="20000"/>
        </a:spcBef>
        <a:spcAft>
          <a:spcPct val="0"/>
        </a:spcAft>
        <a:buChar char="»"/>
        <a:defRPr sz="1700">
          <a:solidFill>
            <a:schemeClr val="tx1"/>
          </a:solidFill>
          <a:latin typeface="+mn-lt"/>
          <a:ea typeface="+mn-ea"/>
        </a:defRPr>
      </a:lvl7pPr>
      <a:lvl8pPr marL="3175000" indent="-201613" algn="l" defTabSz="801688" rtl="0" eaLnBrk="1" fontAlgn="base" hangingPunct="1">
        <a:spcBef>
          <a:spcPct val="20000"/>
        </a:spcBef>
        <a:spcAft>
          <a:spcPct val="0"/>
        </a:spcAft>
        <a:buChar char="»"/>
        <a:defRPr sz="1700">
          <a:solidFill>
            <a:schemeClr val="tx1"/>
          </a:solidFill>
          <a:latin typeface="+mn-lt"/>
          <a:ea typeface="+mn-ea"/>
        </a:defRPr>
      </a:lvl8pPr>
      <a:lvl9pPr marL="3632200" indent="-201613" algn="l" defTabSz="801688" rtl="0" eaLnBrk="1" fontAlgn="base" hangingPunct="1">
        <a:spcBef>
          <a:spcPct val="20000"/>
        </a:spcBef>
        <a:spcAft>
          <a:spcPct val="0"/>
        </a:spcAft>
        <a:buChar char="»"/>
        <a:defRPr sz="17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6" name="矩形 5"/>
          <p:cNvSpPr/>
          <p:nvPr/>
        </p:nvSpPr>
        <p:spPr bwMode="auto">
          <a:xfrm>
            <a:off x="0" y="0"/>
            <a:ext cx="9144000" cy="6858000"/>
          </a:xfrm>
          <a:prstGeom prst="rect">
            <a:avLst/>
          </a:prstGeom>
          <a:solidFill>
            <a:schemeClr val="bg1">
              <a:lumMod val="95000"/>
            </a:schemeClr>
          </a:solidFill>
          <a:ln>
            <a:noFill/>
          </a:ln>
          <a:effectLst/>
          <a:extLst>
            <a:ext uri="{91240B29-F687-4F45-9708-019B960494DF}">
              <a14:hiddenLine xmlns=""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
                <a:srgbClr val="CC9900"/>
              </a:buClr>
              <a:buSzTx/>
              <a:buFont typeface="Wingdings" pitchFamily="2" charset="2"/>
              <a:buChar char="n"/>
              <a:tabLst/>
            </a:pPr>
            <a:endParaRPr kumimoji="0" lang="zh-CN" altLang="en-US" sz="1800" b="0" i="0" u="none" strike="noStrike" cap="none" normalizeH="0" baseline="0" smtClean="0">
              <a:ln>
                <a:noFill/>
              </a:ln>
              <a:solidFill>
                <a:schemeClr val="tx1"/>
              </a:solidFill>
              <a:effectLst/>
              <a:latin typeface="Arial" charset="0"/>
              <a:ea typeface="宋体" charset="-122"/>
            </a:endParaRPr>
          </a:p>
        </p:txBody>
      </p:sp>
      <p:sp>
        <p:nvSpPr>
          <p:cNvPr id="11" name="TextBox 10"/>
          <p:cNvSpPr txBox="1"/>
          <p:nvPr/>
        </p:nvSpPr>
        <p:spPr>
          <a:xfrm>
            <a:off x="479291" y="5566941"/>
            <a:ext cx="8265110" cy="707886"/>
          </a:xfrm>
          <a:prstGeom prst="rect">
            <a:avLst/>
          </a:prstGeom>
          <a:noFill/>
        </p:spPr>
        <p:txBody>
          <a:bodyPr wrap="square" rtlCol="0">
            <a:spAutoFit/>
          </a:bodyPr>
          <a:lstStyle/>
          <a:p>
            <a:pPr marL="0" marR="0" lvl="0" indent="0" algn="just" defTabSz="914400" eaLnBrk="1" fontAlgn="auto" latinLnBrk="0" hangingPunct="1">
              <a:lnSpc>
                <a:spcPct val="100000"/>
              </a:lnSpc>
              <a:spcBef>
                <a:spcPts val="0"/>
              </a:spcBef>
              <a:spcAft>
                <a:spcPts val="0"/>
              </a:spcAft>
              <a:buClrTx/>
              <a:buSzTx/>
              <a:buFontTx/>
              <a:buNone/>
              <a:tabLst/>
              <a:defRPr/>
            </a:pPr>
            <a:r>
              <a:rPr kumimoji="0" lang="en-US" altLang="zh-CN" sz="800" b="1" i="0" u="none" strike="noStrike" kern="1200" cap="none" spc="0" normalizeH="0" baseline="0" noProof="0" dirty="0" smtClean="0">
                <a:ln>
                  <a:noFill/>
                </a:ln>
                <a:solidFill>
                  <a:schemeClr val="bg1">
                    <a:lumMod val="65000"/>
                  </a:schemeClr>
                </a:solidFill>
                <a:effectLst/>
                <a:uLnTx/>
                <a:uFillTx/>
                <a:latin typeface="+mn-lt"/>
                <a:ea typeface="宋体" charset="-122"/>
                <a:cs typeface="Calibri" pitchFamily="34" charset="0"/>
              </a:rPr>
              <a:t>Copyright©2012 Huawei Technologies Co., Ltd. All Rights Reserved.</a:t>
            </a:r>
            <a:endParaRPr kumimoji="0" lang="zh-CN" altLang="zh-CN" sz="800" b="0" i="0" u="none" strike="noStrike" kern="1200" cap="none" spc="0" normalizeH="0" baseline="0" noProof="0" dirty="0" smtClean="0">
              <a:ln>
                <a:noFill/>
              </a:ln>
              <a:solidFill>
                <a:schemeClr val="bg1">
                  <a:lumMod val="65000"/>
                </a:schemeClr>
              </a:solidFill>
              <a:effectLst/>
              <a:uLnTx/>
              <a:uFillTx/>
              <a:latin typeface="+mn-lt"/>
              <a:ea typeface="宋体" charset="-122"/>
              <a:cs typeface="Calibri" pitchFamily="34" charset="0"/>
            </a:endParaRPr>
          </a:p>
          <a:p>
            <a:pPr marL="0" marR="0" lvl="0" indent="0" algn="just" defTabSz="914400" eaLnBrk="1" fontAlgn="auto" latinLnBrk="0" hangingPunct="1">
              <a:lnSpc>
                <a:spcPct val="100000"/>
              </a:lnSpc>
              <a:spcBef>
                <a:spcPts val="0"/>
              </a:spcBef>
              <a:spcAft>
                <a:spcPts val="0"/>
              </a:spcAft>
              <a:buClrTx/>
              <a:buSzTx/>
              <a:buFontTx/>
              <a:buNone/>
              <a:tabLst/>
              <a:defRPr/>
            </a:pPr>
            <a:r>
              <a:rPr kumimoji="0" lang="en-US" altLang="zh-CN" sz="800" b="0" i="0" u="none" strike="noStrike" kern="1200" cap="none" spc="0" normalizeH="0" baseline="0" noProof="0" dirty="0" smtClean="0">
                <a:ln>
                  <a:noFill/>
                </a:ln>
                <a:solidFill>
                  <a:schemeClr val="bg1">
                    <a:lumMod val="65000"/>
                  </a:schemeClr>
                </a:solidFill>
                <a:effectLst/>
                <a:uLnTx/>
                <a:uFillTx/>
                <a:latin typeface="+mn-lt"/>
                <a:ea typeface="宋体" charset="-122"/>
                <a:cs typeface="Calibri" pitchFamily="34" charset="0"/>
              </a:rPr>
              <a:t>The information in this document may contain predictive statements including, without limitation, statements regarding the future financial and operating results, future product portfolio, new technology, etc. There are a number of factors that could cause actual results and developments to differ materially from those expressed or implied in the predictive statements. Therefore, such information is provided for reference purpose only and constitutes neither an offer nor an acceptance. Huawei may change the information at any time without notice. </a:t>
            </a:r>
            <a:endParaRPr kumimoji="0" lang="zh-CN" altLang="zh-CN" sz="800" b="0" i="0" u="none" strike="noStrike" kern="1200" cap="none" spc="0" normalizeH="0" baseline="0" noProof="0" dirty="0">
              <a:ln>
                <a:noFill/>
              </a:ln>
              <a:solidFill>
                <a:schemeClr val="bg1">
                  <a:lumMod val="65000"/>
                </a:schemeClr>
              </a:solidFill>
              <a:effectLst/>
              <a:uLnTx/>
              <a:uFillTx/>
              <a:latin typeface="+mn-lt"/>
              <a:ea typeface="宋体" charset="-122"/>
              <a:cs typeface="Calibri" pitchFamily="34" charset="0"/>
            </a:endParaRPr>
          </a:p>
        </p:txBody>
      </p:sp>
      <p:pic>
        <p:nvPicPr>
          <p:cNvPr id="8" name="Picture 2" descr="E:\01 日常工作\03 品牌规范设计\企业业务视觉规范\投标标书规范\设计文档\大平台相关资料整理\Template A\源文件\HW LOGO副本.png"/>
          <p:cNvPicPr>
            <a:picLocks noChangeAspect="1" noChangeArrowheads="1"/>
          </p:cNvPicPr>
          <p:nvPr/>
        </p:nvPicPr>
        <p:blipFill>
          <a:blip r:embed="rId5" cstate="print"/>
          <a:srcRect/>
          <a:stretch>
            <a:fillRect/>
          </a:stretch>
        </p:blipFill>
        <p:spPr bwMode="auto">
          <a:xfrm>
            <a:off x="3783171" y="1267736"/>
            <a:ext cx="1657350" cy="2133749"/>
          </a:xfrm>
          <a:prstGeom prst="rect">
            <a:avLst/>
          </a:prstGeom>
          <a:noFill/>
        </p:spPr>
      </p:pic>
      <p:sp>
        <p:nvSpPr>
          <p:cNvPr id="12" name="Rectangle 3"/>
          <p:cNvSpPr>
            <a:spLocks noChangeArrowheads="1"/>
          </p:cNvSpPr>
          <p:nvPr/>
        </p:nvSpPr>
        <p:spPr bwMode="auto">
          <a:xfrm>
            <a:off x="2080624" y="3694815"/>
            <a:ext cx="5062444" cy="457549"/>
          </a:xfrm>
          <a:prstGeom prst="rect">
            <a:avLst/>
          </a:prstGeom>
          <a:noFill/>
          <a:ln w="9525" algn="ctr">
            <a:noFill/>
            <a:miter lim="800000"/>
            <a:headEnd/>
            <a:tailEnd/>
          </a:ln>
        </p:spPr>
        <p:txBody>
          <a:bodyPr wrap="none" lIns="87360" tIns="43682" rIns="87360" bIns="43682">
            <a:spAutoFit/>
          </a:bodyPr>
          <a:lstStyle/>
          <a:p>
            <a:pPr algn="ctr" defTabSz="874713">
              <a:defRPr/>
            </a:pPr>
            <a:r>
              <a:rPr lang="en-US" altLang="zh-CN" sz="2400" b="1" dirty="0" smtClean="0">
                <a:solidFill>
                  <a:schemeClr val="tx1">
                    <a:lumMod val="85000"/>
                    <a:lumOff val="15000"/>
                  </a:schemeClr>
                </a:solidFill>
                <a:latin typeface="FrutigerNext LT Medium" pitchFamily="34" charset="0"/>
                <a:ea typeface="ＭＳ Ｐゴシック" pitchFamily="34" charset="-128"/>
              </a:rPr>
              <a:t>HUAWEI ENTERPRISE </a:t>
            </a:r>
            <a:r>
              <a:rPr lang="en-US" altLang="zh-CN" sz="2400" b="1" dirty="0" smtClean="0">
                <a:solidFill>
                  <a:srgbClr val="C00000"/>
                </a:solidFill>
                <a:latin typeface="FrutigerNext LT Medium" pitchFamily="34" charset="0"/>
                <a:ea typeface="ＭＳ Ｐゴシック" pitchFamily="34" charset="-128"/>
              </a:rPr>
              <a:t>A BETTER WAY</a:t>
            </a:r>
            <a:endParaRPr lang="zh-CN" altLang="en-US" sz="2400" b="1" dirty="0">
              <a:solidFill>
                <a:srgbClr val="C00000"/>
              </a:solidFill>
              <a:latin typeface="FrutigerNext LT Medium" pitchFamily="34" charset="0"/>
              <a:ea typeface="ＭＳ Ｐゴシック" pitchFamily="34" charset="-128"/>
            </a:endParaRPr>
          </a:p>
        </p:txBody>
      </p:sp>
    </p:spTree>
  </p:cSld>
  <p:clrMap bg1="lt1" tx1="dk1" bg2="lt2" tx2="dk2" accent1="accent1" accent2="accent2" accent3="accent3" accent4="accent4" accent5="accent5" accent6="accent6" hlink="hlink" folHlink="folHlink"/>
  <p:sldLayoutIdLst>
    <p:sldLayoutId id="2147483704" r:id="rId1"/>
    <p:sldLayoutId id="2147483705" r:id="rId2"/>
    <p:sldLayoutId id="2147483706" r:id="rId3"/>
  </p:sldLayoutIdLst>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mph" presetSubtype="10" repeatCount="indefinite" accel="50000" decel="50000" fill="hold" grpId="0" nodeType="afterEffect">
                                  <p:stCondLst>
                                    <p:cond delay="0"/>
                                  </p:stCondLst>
                                  <p:iterate type="lt">
                                    <p:tmPct val="10000"/>
                                  </p:iterate>
                                  <p:childTnLst>
                                    <p:animClr clrSpc="hsl" dir="ccw">
                                      <p:cBhvr override="childStyle">
                                        <p:cTn id="6" dur="1000" fill="hold"/>
                                        <p:tgtEl>
                                          <p:spTgt spid="12"/>
                                        </p:tgtEl>
                                        <p:attrNameLst>
                                          <p:attrName>style.color</p:attrName>
                                        </p:attrNameLst>
                                      </p:cBhvr>
                                      <p:to>
                                        <a:srgbClr val="FF6600"/>
                                      </p:to>
                                    </p:animClr>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hf hdr="0" ftr="0" dt="0"/>
  <p:txStyles>
    <p:titleStyle>
      <a:lvl1pPr algn="ctr" defTabSz="801688" rtl="0" eaLnBrk="1" fontAlgn="base" hangingPunct="1">
        <a:spcBef>
          <a:spcPct val="0"/>
        </a:spcBef>
        <a:spcAft>
          <a:spcPct val="0"/>
        </a:spcAft>
        <a:defRPr sz="3800">
          <a:solidFill>
            <a:schemeClr val="tx2"/>
          </a:solidFill>
          <a:latin typeface="+mj-lt"/>
          <a:ea typeface="+mj-ea"/>
          <a:cs typeface="+mj-cs"/>
        </a:defRPr>
      </a:lvl1pPr>
      <a:lvl2pPr algn="ctr" defTabSz="801688" rtl="0" eaLnBrk="1" fontAlgn="base" hangingPunct="1">
        <a:spcBef>
          <a:spcPct val="0"/>
        </a:spcBef>
        <a:spcAft>
          <a:spcPct val="0"/>
        </a:spcAft>
        <a:defRPr sz="3800">
          <a:solidFill>
            <a:schemeClr val="tx2"/>
          </a:solidFill>
          <a:latin typeface="Arial" charset="0"/>
          <a:ea typeface="宋体" pitchFamily="2" charset="-122"/>
        </a:defRPr>
      </a:lvl2pPr>
      <a:lvl3pPr algn="ctr" defTabSz="801688" rtl="0" eaLnBrk="1" fontAlgn="base" hangingPunct="1">
        <a:spcBef>
          <a:spcPct val="0"/>
        </a:spcBef>
        <a:spcAft>
          <a:spcPct val="0"/>
        </a:spcAft>
        <a:defRPr sz="3800">
          <a:solidFill>
            <a:schemeClr val="tx2"/>
          </a:solidFill>
          <a:latin typeface="Arial" charset="0"/>
          <a:ea typeface="宋体" pitchFamily="2" charset="-122"/>
        </a:defRPr>
      </a:lvl3pPr>
      <a:lvl4pPr algn="ctr" defTabSz="801688" rtl="0" eaLnBrk="1" fontAlgn="base" hangingPunct="1">
        <a:spcBef>
          <a:spcPct val="0"/>
        </a:spcBef>
        <a:spcAft>
          <a:spcPct val="0"/>
        </a:spcAft>
        <a:defRPr sz="3800">
          <a:solidFill>
            <a:schemeClr val="tx2"/>
          </a:solidFill>
          <a:latin typeface="Arial" charset="0"/>
          <a:ea typeface="宋体" pitchFamily="2" charset="-122"/>
        </a:defRPr>
      </a:lvl4pPr>
      <a:lvl5pPr algn="ctr" defTabSz="801688" rtl="0" eaLnBrk="1" fontAlgn="base" hangingPunct="1">
        <a:spcBef>
          <a:spcPct val="0"/>
        </a:spcBef>
        <a:spcAft>
          <a:spcPct val="0"/>
        </a:spcAft>
        <a:defRPr sz="3800">
          <a:solidFill>
            <a:schemeClr val="tx2"/>
          </a:solidFill>
          <a:latin typeface="Arial" charset="0"/>
          <a:ea typeface="宋体" pitchFamily="2" charset="-122"/>
        </a:defRPr>
      </a:lvl5pPr>
      <a:lvl6pPr marL="457200" algn="ctr" defTabSz="801688" rtl="0" eaLnBrk="1" fontAlgn="base" hangingPunct="1">
        <a:spcBef>
          <a:spcPct val="0"/>
        </a:spcBef>
        <a:spcAft>
          <a:spcPct val="0"/>
        </a:spcAft>
        <a:defRPr sz="3800">
          <a:solidFill>
            <a:schemeClr val="tx2"/>
          </a:solidFill>
          <a:latin typeface="Arial" charset="0"/>
          <a:ea typeface="宋体" pitchFamily="2" charset="-122"/>
        </a:defRPr>
      </a:lvl6pPr>
      <a:lvl7pPr marL="914400" algn="ctr" defTabSz="801688" rtl="0" eaLnBrk="1" fontAlgn="base" hangingPunct="1">
        <a:spcBef>
          <a:spcPct val="0"/>
        </a:spcBef>
        <a:spcAft>
          <a:spcPct val="0"/>
        </a:spcAft>
        <a:defRPr sz="3800">
          <a:solidFill>
            <a:schemeClr val="tx2"/>
          </a:solidFill>
          <a:latin typeface="Arial" charset="0"/>
          <a:ea typeface="宋体" pitchFamily="2" charset="-122"/>
        </a:defRPr>
      </a:lvl7pPr>
      <a:lvl8pPr marL="1371600" algn="ctr" defTabSz="801688" rtl="0" eaLnBrk="1" fontAlgn="base" hangingPunct="1">
        <a:spcBef>
          <a:spcPct val="0"/>
        </a:spcBef>
        <a:spcAft>
          <a:spcPct val="0"/>
        </a:spcAft>
        <a:defRPr sz="3800">
          <a:solidFill>
            <a:schemeClr val="tx2"/>
          </a:solidFill>
          <a:latin typeface="Arial" charset="0"/>
          <a:ea typeface="宋体" pitchFamily="2" charset="-122"/>
        </a:defRPr>
      </a:lvl8pPr>
      <a:lvl9pPr marL="1828800" algn="ctr" defTabSz="801688" rtl="0" eaLnBrk="1" fontAlgn="base" hangingPunct="1">
        <a:spcBef>
          <a:spcPct val="0"/>
        </a:spcBef>
        <a:spcAft>
          <a:spcPct val="0"/>
        </a:spcAft>
        <a:defRPr sz="3800">
          <a:solidFill>
            <a:schemeClr val="tx2"/>
          </a:solidFill>
          <a:latin typeface="Arial" charset="0"/>
          <a:ea typeface="宋体" pitchFamily="2" charset="-122"/>
        </a:defRPr>
      </a:lvl9pPr>
    </p:titleStyle>
    <p:bodyStyle>
      <a:lvl1pPr marL="300038" indent="-300038" algn="l" defTabSz="801688" rtl="0" eaLnBrk="1" fontAlgn="base" hangingPunct="1">
        <a:spcBef>
          <a:spcPct val="20000"/>
        </a:spcBef>
        <a:spcAft>
          <a:spcPct val="0"/>
        </a:spcAft>
        <a:buChar char="•"/>
        <a:defRPr sz="2800">
          <a:solidFill>
            <a:schemeClr val="tx1"/>
          </a:solidFill>
          <a:latin typeface="+mn-lt"/>
          <a:ea typeface="+mn-ea"/>
          <a:cs typeface="+mn-cs"/>
        </a:defRPr>
      </a:lvl1pPr>
      <a:lvl2pPr marL="652463" indent="-250825" algn="l" defTabSz="801688" rtl="0" eaLnBrk="1" fontAlgn="base" hangingPunct="1">
        <a:spcBef>
          <a:spcPct val="20000"/>
        </a:spcBef>
        <a:spcAft>
          <a:spcPct val="0"/>
        </a:spcAft>
        <a:buChar char="–"/>
        <a:defRPr sz="2500">
          <a:solidFill>
            <a:schemeClr val="tx1"/>
          </a:solidFill>
          <a:latin typeface="+mn-lt"/>
          <a:ea typeface="+mn-ea"/>
        </a:defRPr>
      </a:lvl2pPr>
      <a:lvl3pPr marL="1003300" indent="-201613" algn="l" defTabSz="801688" rtl="0" eaLnBrk="1" fontAlgn="base" hangingPunct="1">
        <a:spcBef>
          <a:spcPct val="20000"/>
        </a:spcBef>
        <a:spcAft>
          <a:spcPct val="0"/>
        </a:spcAft>
        <a:buChar char="•"/>
        <a:defRPr sz="2200">
          <a:solidFill>
            <a:schemeClr val="tx1"/>
          </a:solidFill>
          <a:latin typeface="+mn-lt"/>
          <a:ea typeface="+mn-ea"/>
        </a:defRPr>
      </a:lvl3pPr>
      <a:lvl4pPr marL="1401763" indent="-200025" algn="l" defTabSz="801688" rtl="0" eaLnBrk="1" fontAlgn="base" hangingPunct="1">
        <a:spcBef>
          <a:spcPct val="20000"/>
        </a:spcBef>
        <a:spcAft>
          <a:spcPct val="0"/>
        </a:spcAft>
        <a:buChar char="–"/>
        <a:defRPr sz="1700">
          <a:solidFill>
            <a:schemeClr val="tx1"/>
          </a:solidFill>
          <a:latin typeface="+mn-lt"/>
          <a:ea typeface="+mn-ea"/>
        </a:defRPr>
      </a:lvl4pPr>
      <a:lvl5pPr marL="1803400" indent="-201613" algn="l" defTabSz="801688" rtl="0" eaLnBrk="1" fontAlgn="base" hangingPunct="1">
        <a:spcBef>
          <a:spcPct val="20000"/>
        </a:spcBef>
        <a:spcAft>
          <a:spcPct val="0"/>
        </a:spcAft>
        <a:buChar char="»"/>
        <a:defRPr sz="1700">
          <a:solidFill>
            <a:schemeClr val="tx1"/>
          </a:solidFill>
          <a:latin typeface="+mn-lt"/>
          <a:ea typeface="+mn-ea"/>
        </a:defRPr>
      </a:lvl5pPr>
      <a:lvl6pPr marL="2260600" indent="-201613" algn="l" defTabSz="801688" rtl="0" eaLnBrk="1" fontAlgn="base" hangingPunct="1">
        <a:spcBef>
          <a:spcPct val="20000"/>
        </a:spcBef>
        <a:spcAft>
          <a:spcPct val="0"/>
        </a:spcAft>
        <a:buChar char="»"/>
        <a:defRPr sz="1700">
          <a:solidFill>
            <a:schemeClr val="tx1"/>
          </a:solidFill>
          <a:latin typeface="+mn-lt"/>
          <a:ea typeface="+mn-ea"/>
        </a:defRPr>
      </a:lvl6pPr>
      <a:lvl7pPr marL="2717800" indent="-201613" algn="l" defTabSz="801688" rtl="0" eaLnBrk="1" fontAlgn="base" hangingPunct="1">
        <a:spcBef>
          <a:spcPct val="20000"/>
        </a:spcBef>
        <a:spcAft>
          <a:spcPct val="0"/>
        </a:spcAft>
        <a:buChar char="»"/>
        <a:defRPr sz="1700">
          <a:solidFill>
            <a:schemeClr val="tx1"/>
          </a:solidFill>
          <a:latin typeface="+mn-lt"/>
          <a:ea typeface="+mn-ea"/>
        </a:defRPr>
      </a:lvl7pPr>
      <a:lvl8pPr marL="3175000" indent="-201613" algn="l" defTabSz="801688" rtl="0" eaLnBrk="1" fontAlgn="base" hangingPunct="1">
        <a:spcBef>
          <a:spcPct val="20000"/>
        </a:spcBef>
        <a:spcAft>
          <a:spcPct val="0"/>
        </a:spcAft>
        <a:buChar char="»"/>
        <a:defRPr sz="1700">
          <a:solidFill>
            <a:schemeClr val="tx1"/>
          </a:solidFill>
          <a:latin typeface="+mn-lt"/>
          <a:ea typeface="+mn-ea"/>
        </a:defRPr>
      </a:lvl8pPr>
      <a:lvl9pPr marL="3632200" indent="-201613" algn="l" defTabSz="801688" rtl="0" eaLnBrk="1" fontAlgn="base" hangingPunct="1">
        <a:spcBef>
          <a:spcPct val="20000"/>
        </a:spcBef>
        <a:spcAft>
          <a:spcPct val="0"/>
        </a:spcAft>
        <a:buChar char="»"/>
        <a:defRPr sz="17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8" name="矩形 7"/>
          <p:cNvSpPr/>
          <p:nvPr/>
        </p:nvSpPr>
        <p:spPr bwMode="auto">
          <a:xfrm>
            <a:off x="2" y="4"/>
            <a:ext cx="9143999" cy="6857999"/>
          </a:xfrm>
          <a:prstGeom prst="rect">
            <a:avLst/>
          </a:prstGeom>
          <a:solidFill>
            <a:schemeClr val="bg1">
              <a:lumMod val="95000"/>
            </a:schemeClr>
          </a:solidFill>
          <a:ln>
            <a:noFill/>
          </a:ln>
          <a:effectLst/>
          <a:extLst>
            <a:ext uri="{91240B29-F687-4F45-9708-019B960494DF}">
              <a14:hiddenLine xmlns=""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a:buClr>
                <a:srgbClr val="CC9900"/>
              </a:buClr>
              <a:buFont typeface="Wingdings" pitchFamily="2" charset="2"/>
              <a:buChar char="n"/>
            </a:pPr>
            <a:endParaRPr lang="zh-CN" altLang="en-US" smtClean="0">
              <a:solidFill>
                <a:srgbClr val="000000"/>
              </a:solidFill>
              <a:latin typeface="Arial" charset="0"/>
              <a:ea typeface="宋体" charset="-122"/>
            </a:endParaRPr>
          </a:p>
        </p:txBody>
      </p:sp>
      <p:pic>
        <p:nvPicPr>
          <p:cNvPr id="15" name="Picture 104" descr="PPT胶片内页元素-16比9-内页灰条"/>
          <p:cNvPicPr>
            <a:picLocks noChangeAspect="1" noChangeArrowheads="1"/>
          </p:cNvPicPr>
          <p:nvPr/>
        </p:nvPicPr>
        <p:blipFill>
          <a:blip r:embed="rId30" cstate="print">
            <a:extLst>
              <a:ext uri="{28A0092B-C50C-407E-A947-70E740481C1C}">
                <a14:useLocalDpi xmlns="" xmlns:a14="http://schemas.microsoft.com/office/drawing/2010/main" val="0"/>
              </a:ext>
            </a:extLst>
          </a:blip>
          <a:srcRect/>
          <a:stretch>
            <a:fillRect/>
          </a:stretch>
        </p:blipFill>
        <p:spPr bwMode="auto">
          <a:xfrm>
            <a:off x="0" y="6226430"/>
            <a:ext cx="9144000" cy="63349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16" name="Picture 101" descr="图片3副本"/>
          <p:cNvPicPr>
            <a:picLocks noChangeAspect="1" noChangeArrowheads="1"/>
          </p:cNvPicPr>
          <p:nvPr/>
        </p:nvPicPr>
        <p:blipFill>
          <a:blip r:embed="rId31" cstate="print">
            <a:extLst>
              <a:ext uri="{28A0092B-C50C-407E-A947-70E740481C1C}">
                <a14:useLocalDpi xmlns="" xmlns:a14="http://schemas.microsoft.com/office/drawing/2010/main" val="0"/>
              </a:ext>
            </a:extLst>
          </a:blip>
          <a:srcRect/>
          <a:stretch>
            <a:fillRect/>
          </a:stretch>
        </p:blipFill>
        <p:spPr bwMode="auto">
          <a:xfrm>
            <a:off x="7637663" y="6394709"/>
            <a:ext cx="971676" cy="30801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17" name="Text Box 8"/>
          <p:cNvSpPr txBox="1">
            <a:spLocks noChangeArrowheads="1"/>
          </p:cNvSpPr>
          <p:nvPr/>
        </p:nvSpPr>
        <p:spPr bwMode="auto">
          <a:xfrm>
            <a:off x="504828" y="6504278"/>
            <a:ext cx="1744813" cy="123111"/>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lIns="0" tIns="0" rIns="80114" bIns="0">
            <a:spAutoFit/>
          </a:bodyPr>
          <a:lstStyle>
            <a:lvl1pPr defTabSz="801688" eaLnBrk="0" hangingPunct="0">
              <a:defRPr>
                <a:solidFill>
                  <a:schemeClr val="tx1"/>
                </a:solidFill>
                <a:latin typeface="Calibri" pitchFamily="34" charset="0"/>
                <a:ea typeface="宋体" pitchFamily="2" charset="-122"/>
              </a:defRPr>
            </a:lvl1pPr>
            <a:lvl2pPr marL="742950" indent="-285750" defTabSz="801688" eaLnBrk="0" hangingPunct="0">
              <a:defRPr>
                <a:solidFill>
                  <a:schemeClr val="tx1"/>
                </a:solidFill>
                <a:latin typeface="Calibri" pitchFamily="34" charset="0"/>
                <a:ea typeface="宋体" pitchFamily="2" charset="-122"/>
              </a:defRPr>
            </a:lvl2pPr>
            <a:lvl3pPr marL="1143000" indent="-228600" defTabSz="801688" eaLnBrk="0" hangingPunct="0">
              <a:defRPr>
                <a:solidFill>
                  <a:schemeClr val="tx1"/>
                </a:solidFill>
                <a:latin typeface="Calibri" pitchFamily="34" charset="0"/>
                <a:ea typeface="宋体" pitchFamily="2" charset="-122"/>
              </a:defRPr>
            </a:lvl3pPr>
            <a:lvl4pPr marL="1600200" indent="-228600" defTabSz="801688" eaLnBrk="0" hangingPunct="0">
              <a:defRPr>
                <a:solidFill>
                  <a:schemeClr val="tx1"/>
                </a:solidFill>
                <a:latin typeface="Calibri" pitchFamily="34" charset="0"/>
                <a:ea typeface="宋体" pitchFamily="2" charset="-122"/>
              </a:defRPr>
            </a:lvl4pPr>
            <a:lvl5pPr marL="2057400" indent="-228600" defTabSz="801688" eaLnBrk="0" hangingPunct="0">
              <a:defRPr>
                <a:solidFill>
                  <a:schemeClr val="tx1"/>
                </a:solidFill>
                <a:latin typeface="Calibri" pitchFamily="34" charset="0"/>
                <a:ea typeface="宋体" pitchFamily="2" charset="-122"/>
              </a:defRPr>
            </a:lvl5pPr>
            <a:lvl6pPr marL="2514600" indent="-228600" defTabSz="801688"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801688"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801688"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801688" eaLnBrk="0" fontAlgn="base" hangingPunct="0">
              <a:spcBef>
                <a:spcPct val="0"/>
              </a:spcBef>
              <a:spcAft>
                <a:spcPct val="0"/>
              </a:spcAft>
              <a:defRPr>
                <a:solidFill>
                  <a:schemeClr val="tx1"/>
                </a:solidFill>
                <a:latin typeface="Calibri" pitchFamily="34" charset="0"/>
                <a:ea typeface="宋体" pitchFamily="2" charset="-122"/>
              </a:defRPr>
            </a:lvl9pPr>
          </a:lstStyle>
          <a:p>
            <a:pPr>
              <a:defRPr/>
            </a:pPr>
            <a:r>
              <a:rPr lang="en-US" altLang="zh-CN" sz="800" dirty="0" smtClean="0">
                <a:solidFill>
                  <a:srgbClr val="000000"/>
                </a:solidFill>
                <a:latin typeface="FrutigerNext LT Bold" pitchFamily="34" charset="0"/>
                <a:ea typeface="MS PGothic" pitchFamily="34" charset="-128"/>
              </a:rPr>
              <a:t>HUAWEI TECHNOLOGIES CO., LTD.</a:t>
            </a:r>
          </a:p>
        </p:txBody>
      </p:sp>
      <p:sp>
        <p:nvSpPr>
          <p:cNvPr id="18" name="Rectangle 21"/>
          <p:cNvSpPr>
            <a:spLocks noChangeArrowheads="1"/>
          </p:cNvSpPr>
          <p:nvPr/>
        </p:nvSpPr>
        <p:spPr bwMode="auto">
          <a:xfrm>
            <a:off x="3853364" y="6504278"/>
            <a:ext cx="1149178" cy="123111"/>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lgn="ctr">
                <a:solidFill>
                  <a:schemeClr val="tx1"/>
                </a:solidFill>
                <a:miter lim="800000"/>
                <a:headEnd/>
                <a:tailEnd/>
              </a14:hiddenLine>
            </a:ext>
            <a:ext uri="{AF507438-7753-43E0-B8FC-AC1667EBCBE1}">
              <a14:hiddenEffects xmlns="" xmlns:a14="http://schemas.microsoft.com/office/drawing/2010/main">
                <a:effectLst>
                  <a:outerShdw dist="35921" dir="2700000" algn="ctr" rotWithShape="0">
                    <a:srgbClr val="808080"/>
                  </a:outerShdw>
                </a:effectLst>
              </a14:hiddenEffects>
            </a:ext>
          </a:extLst>
        </p:spPr>
        <p:txBody>
          <a:bodyPr wrap="none" lIns="80082" tIns="0" rIns="80082" bIns="0">
            <a:spAutoFit/>
          </a:bodyPr>
          <a:lstStyle/>
          <a:p>
            <a:pPr defTabSz="801688" eaLnBrk="0" hangingPunct="0"/>
            <a:r>
              <a:rPr lang="en-US" altLang="zh-CN" sz="800" dirty="0">
                <a:solidFill>
                  <a:srgbClr val="000000"/>
                </a:solidFill>
                <a:latin typeface="FrutigerNext LT Bold" pitchFamily="34" charset="0"/>
                <a:ea typeface="ＭＳ Ｐゴシック" pitchFamily="34" charset="-128"/>
              </a:rPr>
              <a:t>Huawei Confidential </a:t>
            </a:r>
          </a:p>
        </p:txBody>
      </p:sp>
      <p:sp>
        <p:nvSpPr>
          <p:cNvPr id="19" name="Rectangle 5"/>
          <p:cNvSpPr>
            <a:spLocks noChangeArrowheads="1"/>
          </p:cNvSpPr>
          <p:nvPr/>
        </p:nvSpPr>
        <p:spPr bwMode="auto">
          <a:xfrm>
            <a:off x="6363528" y="6504264"/>
            <a:ext cx="2098154" cy="34133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0" tIns="0" rIns="0" bIns="0"/>
          <a:lstStyle/>
          <a:p>
            <a:pPr eaLnBrk="0" hangingPunct="0">
              <a:lnSpc>
                <a:spcPct val="85000"/>
              </a:lnSpc>
            </a:pPr>
            <a:r>
              <a:rPr lang="de-DE" altLang="zh-CN" sz="800" dirty="0">
                <a:solidFill>
                  <a:srgbClr val="000000"/>
                </a:solidFill>
                <a:latin typeface="FrutigerNext LT Bold" pitchFamily="34" charset="0"/>
                <a:ea typeface="ＭＳ Ｐゴシック" pitchFamily="34" charset="-128"/>
              </a:rPr>
              <a:t>Page </a:t>
            </a:r>
            <a:fld id="{D186A68E-6AAB-4CA5-B401-16AD87CA962D}" type="slidenum">
              <a:rPr lang="de-DE" altLang="zh-CN" sz="800">
                <a:solidFill>
                  <a:srgbClr val="000000"/>
                </a:solidFill>
                <a:latin typeface="FrutigerNext LT Bold" pitchFamily="34" charset="0"/>
                <a:ea typeface="ＭＳ Ｐゴシック" pitchFamily="34" charset="-128"/>
              </a:rPr>
              <a:pPr eaLnBrk="0" hangingPunct="0">
                <a:lnSpc>
                  <a:spcPct val="85000"/>
                </a:lnSpc>
              </a:pPr>
              <a:t>‹#›</a:t>
            </a:fld>
            <a:endParaRPr lang="en-GB" altLang="zh-CN" sz="800" dirty="0">
              <a:solidFill>
                <a:srgbClr val="000000"/>
              </a:solidFill>
              <a:latin typeface="FrutigerNext LT Bold" pitchFamily="34" charset="0"/>
              <a:ea typeface="ＭＳ Ｐゴシック" pitchFamily="34" charset="-128"/>
            </a:endParaRPr>
          </a:p>
        </p:txBody>
      </p:sp>
    </p:spTree>
    <p:extLst>
      <p:ext uri="{BB962C8B-B14F-4D97-AF65-F5344CB8AC3E}">
        <p14:creationId xmlns="" xmlns:p14="http://schemas.microsoft.com/office/powerpoint/2010/main" val="3827411030"/>
      </p:ext>
    </p:extLst>
  </p:cSld>
  <p:clrMap bg1="lt1" tx1="dk1" bg2="lt2" tx2="dk2" accent1="accent1" accent2="accent2" accent3="accent3" accent4="accent4" accent5="accent5" accent6="accent6" hlink="hlink" folHlink="folHlink"/>
  <p:sldLayoutIdLst>
    <p:sldLayoutId id="2147483708" r:id="rId1"/>
    <p:sldLayoutId id="2147483709" r:id="rId2"/>
    <p:sldLayoutId id="2147483710" r:id="rId3"/>
    <p:sldLayoutId id="2147483711" r:id="rId4"/>
    <p:sldLayoutId id="2147483712" r:id="rId5"/>
    <p:sldLayoutId id="2147483713" r:id="rId6"/>
    <p:sldLayoutId id="2147483714" r:id="rId7"/>
    <p:sldLayoutId id="2147483715" r:id="rId8"/>
    <p:sldLayoutId id="2147483716" r:id="rId9"/>
    <p:sldLayoutId id="2147483717" r:id="rId10"/>
    <p:sldLayoutId id="2147483718" r:id="rId11"/>
    <p:sldLayoutId id="2147483719" r:id="rId12"/>
    <p:sldLayoutId id="2147483720" r:id="rId13"/>
    <p:sldLayoutId id="2147483721" r:id="rId14"/>
    <p:sldLayoutId id="2147483722" r:id="rId15"/>
    <p:sldLayoutId id="2147483723" r:id="rId16"/>
    <p:sldLayoutId id="2147483724" r:id="rId17"/>
    <p:sldLayoutId id="2147483725" r:id="rId18"/>
    <p:sldLayoutId id="2147483726" r:id="rId19"/>
    <p:sldLayoutId id="2147483727" r:id="rId20"/>
    <p:sldLayoutId id="2147483728" r:id="rId21"/>
    <p:sldLayoutId id="2147483729" r:id="rId22"/>
    <p:sldLayoutId id="2147483730" r:id="rId23"/>
    <p:sldLayoutId id="2147483731" r:id="rId24"/>
    <p:sldLayoutId id="2147483732" r:id="rId25"/>
    <p:sldLayoutId id="2147483733" r:id="rId26"/>
    <p:sldLayoutId id="2147483734" r:id="rId27"/>
    <p:sldLayoutId id="2147483735" r:id="rId28"/>
  </p:sldLayoutIdLst>
  <p:transition advClick="0" advTm="8000">
    <p:fade thruBlk="1"/>
  </p:transition>
  <p:timing>
    <p:tnLst>
      <p:par>
        <p:cTn id="1" dur="indefinite" restart="never" nodeType="tmRoot"/>
      </p:par>
    </p:tnLst>
  </p:timing>
  <p:hf hdr="0" ftr="0" dt="0"/>
  <p:txStyles>
    <p:titleStyle>
      <a:lvl1pPr algn="l" rtl="0" eaLnBrk="1" fontAlgn="base" hangingPunct="1">
        <a:spcBef>
          <a:spcPct val="0"/>
        </a:spcBef>
        <a:spcAft>
          <a:spcPct val="0"/>
        </a:spcAft>
        <a:defRPr sz="3200" b="1">
          <a:solidFill>
            <a:srgbClr val="990000"/>
          </a:solidFill>
          <a:latin typeface="FrutigerNext LT Medium" pitchFamily="34" charset="0"/>
          <a:ea typeface="黑体" pitchFamily="49" charset="-122"/>
          <a:cs typeface="+mj-cs"/>
        </a:defRPr>
      </a:lvl1pPr>
      <a:lvl2pPr algn="l" rtl="0" eaLnBrk="1" fontAlgn="base" hangingPunct="1">
        <a:spcBef>
          <a:spcPct val="0"/>
        </a:spcBef>
        <a:spcAft>
          <a:spcPct val="0"/>
        </a:spcAft>
        <a:defRPr sz="2800" b="1">
          <a:solidFill>
            <a:srgbClr val="990000"/>
          </a:solidFill>
          <a:latin typeface="FrutigerNext LT Medium" pitchFamily="34" charset="0"/>
          <a:ea typeface="黑体" pitchFamily="49" charset="-122"/>
          <a:cs typeface="宋体" charset="-122"/>
        </a:defRPr>
      </a:lvl2pPr>
      <a:lvl3pPr algn="l" rtl="0" eaLnBrk="1" fontAlgn="base" hangingPunct="1">
        <a:spcBef>
          <a:spcPct val="0"/>
        </a:spcBef>
        <a:spcAft>
          <a:spcPct val="0"/>
        </a:spcAft>
        <a:defRPr sz="2800" b="1">
          <a:solidFill>
            <a:srgbClr val="990000"/>
          </a:solidFill>
          <a:latin typeface="FrutigerNext LT Medium" pitchFamily="34" charset="0"/>
          <a:ea typeface="黑体" pitchFamily="49" charset="-122"/>
          <a:cs typeface="宋体" charset="-122"/>
        </a:defRPr>
      </a:lvl3pPr>
      <a:lvl4pPr algn="l" rtl="0" eaLnBrk="1" fontAlgn="base" hangingPunct="1">
        <a:spcBef>
          <a:spcPct val="0"/>
        </a:spcBef>
        <a:spcAft>
          <a:spcPct val="0"/>
        </a:spcAft>
        <a:defRPr sz="2800" b="1">
          <a:solidFill>
            <a:srgbClr val="990000"/>
          </a:solidFill>
          <a:latin typeface="FrutigerNext LT Medium" pitchFamily="34" charset="0"/>
          <a:ea typeface="黑体" pitchFamily="49" charset="-122"/>
          <a:cs typeface="宋体" charset="-122"/>
        </a:defRPr>
      </a:lvl4pPr>
      <a:lvl5pPr algn="l" rtl="0" eaLnBrk="1" fontAlgn="base" hangingPunct="1">
        <a:spcBef>
          <a:spcPct val="0"/>
        </a:spcBef>
        <a:spcAft>
          <a:spcPct val="0"/>
        </a:spcAft>
        <a:defRPr sz="2800" b="1">
          <a:solidFill>
            <a:srgbClr val="990000"/>
          </a:solidFill>
          <a:latin typeface="FrutigerNext LT Medium" pitchFamily="34" charset="0"/>
          <a:ea typeface="黑体" pitchFamily="49" charset="-122"/>
          <a:cs typeface="宋体" charset="-122"/>
        </a:defRPr>
      </a:lvl5pPr>
      <a:lvl6pPr marL="457200"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宋体" charset="-122"/>
        </a:defRPr>
      </a:lvl6pPr>
      <a:lvl7pPr marL="914400"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宋体" charset="-122"/>
        </a:defRPr>
      </a:lvl7pPr>
      <a:lvl8pPr marL="1371600"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宋体" charset="-122"/>
        </a:defRPr>
      </a:lvl8pPr>
      <a:lvl9pPr marL="1828800"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宋体" charset="-122"/>
        </a:defRPr>
      </a:lvl9pPr>
    </p:titleStyle>
    <p:bodyStyle>
      <a:lvl1pPr marL="342900" indent="-342900" algn="l" rtl="0" eaLnBrk="1" fontAlgn="base" hangingPunct="1">
        <a:lnSpc>
          <a:spcPct val="140000"/>
        </a:lnSpc>
        <a:spcBef>
          <a:spcPct val="0"/>
        </a:spcBef>
        <a:spcAft>
          <a:spcPct val="0"/>
        </a:spcAft>
        <a:buClr>
          <a:srgbClr val="777777"/>
        </a:buClr>
        <a:buSzPct val="60000"/>
        <a:buFont typeface="Wingdings" pitchFamily="2" charset="2"/>
        <a:buChar char="l"/>
        <a:defRPr sz="2000" b="1">
          <a:solidFill>
            <a:schemeClr val="tx1"/>
          </a:solidFill>
          <a:latin typeface="FrutigerNext LT Regular" pitchFamily="34" charset="0"/>
          <a:ea typeface="黑体" pitchFamily="49" charset="-122"/>
          <a:cs typeface="+mn-cs"/>
        </a:defRPr>
      </a:lvl1pPr>
      <a:lvl2pPr marL="742950" indent="-285750" algn="l" rtl="0" eaLnBrk="1" fontAlgn="base" hangingPunct="1">
        <a:lnSpc>
          <a:spcPct val="140000"/>
        </a:lnSpc>
        <a:spcBef>
          <a:spcPct val="0"/>
        </a:spcBef>
        <a:spcAft>
          <a:spcPct val="0"/>
        </a:spcAft>
        <a:buSzPct val="50000"/>
        <a:buFont typeface="Wingdings" pitchFamily="2" charset="2"/>
        <a:buChar char="p"/>
        <a:defRPr>
          <a:solidFill>
            <a:schemeClr val="tx1"/>
          </a:solidFill>
          <a:latin typeface="+mn-lt"/>
          <a:ea typeface="+mn-ea"/>
          <a:cs typeface="+mn-cs"/>
        </a:defRPr>
      </a:lvl2pPr>
      <a:lvl3pPr marL="1143000" indent="-228600" algn="l" rtl="0" eaLnBrk="1" fontAlgn="base" hangingPunct="1">
        <a:lnSpc>
          <a:spcPct val="140000"/>
        </a:lnSpc>
        <a:spcBef>
          <a:spcPct val="0"/>
        </a:spcBef>
        <a:spcAft>
          <a:spcPct val="0"/>
        </a:spcAft>
        <a:buSzPct val="50000"/>
        <a:buFont typeface="Wingdings" pitchFamily="2" charset="2"/>
        <a:buChar char="n"/>
        <a:defRPr sz="1600">
          <a:solidFill>
            <a:schemeClr val="tx1"/>
          </a:solidFill>
          <a:latin typeface="FrutigerNext LT Regular" pitchFamily="34" charset="0"/>
          <a:ea typeface="+mn-ea"/>
          <a:cs typeface="+mn-cs"/>
        </a:defRPr>
      </a:lvl3pPr>
      <a:lvl4pPr marL="1600200" indent="-228600" algn="l" rtl="0" eaLnBrk="1" fontAlgn="base" hangingPunct="1">
        <a:lnSpc>
          <a:spcPct val="140000"/>
        </a:lnSpc>
        <a:spcBef>
          <a:spcPct val="0"/>
        </a:spcBef>
        <a:spcAft>
          <a:spcPct val="0"/>
        </a:spcAft>
        <a:buChar char="–"/>
        <a:defRPr sz="1400">
          <a:solidFill>
            <a:schemeClr val="tx1"/>
          </a:solidFill>
          <a:latin typeface="FrutigerNext LT Regular" pitchFamily="34" charset="0"/>
          <a:ea typeface="+mn-ea"/>
          <a:cs typeface="+mn-cs"/>
        </a:defRPr>
      </a:lvl4pPr>
      <a:lvl5pPr marL="2057400" indent="-228600" algn="l" rtl="0" eaLnBrk="1" fontAlgn="base" hangingPunct="1">
        <a:lnSpc>
          <a:spcPct val="140000"/>
        </a:lnSpc>
        <a:spcBef>
          <a:spcPct val="0"/>
        </a:spcBef>
        <a:spcAft>
          <a:spcPct val="0"/>
        </a:spcAft>
        <a:buFont typeface="Arial" pitchFamily="34" charset="0"/>
        <a:buChar char="~"/>
        <a:defRPr sz="1200">
          <a:solidFill>
            <a:schemeClr val="tx1"/>
          </a:solidFill>
          <a:latin typeface="FrutigerNext LT Regular" pitchFamily="34" charset="0"/>
          <a:ea typeface="+mn-ea"/>
          <a:cs typeface="+mn-cs"/>
        </a:defRPr>
      </a:lvl5pPr>
      <a:lvl6pPr marL="2514600" indent="-228600" algn="l" rtl="0" eaLnBrk="1" fontAlgn="base" hangingPunct="1">
        <a:spcBef>
          <a:spcPct val="20000"/>
        </a:spcBef>
        <a:spcAft>
          <a:spcPct val="0"/>
        </a:spcAft>
        <a:buFont typeface="Arial" charset="0"/>
        <a:buChar char="~"/>
        <a:defRPr sz="1600">
          <a:solidFill>
            <a:schemeClr val="tx1"/>
          </a:solidFill>
          <a:latin typeface="+mn-lt"/>
          <a:ea typeface="+mn-ea"/>
          <a:cs typeface="+mn-cs"/>
        </a:defRPr>
      </a:lvl6pPr>
      <a:lvl7pPr marL="2971800" indent="-228600" algn="l" rtl="0" eaLnBrk="1" fontAlgn="base" hangingPunct="1">
        <a:spcBef>
          <a:spcPct val="20000"/>
        </a:spcBef>
        <a:spcAft>
          <a:spcPct val="0"/>
        </a:spcAft>
        <a:buFont typeface="Arial" charset="0"/>
        <a:buChar char="~"/>
        <a:defRPr sz="1600">
          <a:solidFill>
            <a:schemeClr val="tx1"/>
          </a:solidFill>
          <a:latin typeface="+mn-lt"/>
          <a:ea typeface="+mn-ea"/>
          <a:cs typeface="+mn-cs"/>
        </a:defRPr>
      </a:lvl7pPr>
      <a:lvl8pPr marL="3429000" indent="-228600" algn="l" rtl="0" eaLnBrk="1" fontAlgn="base" hangingPunct="1">
        <a:spcBef>
          <a:spcPct val="20000"/>
        </a:spcBef>
        <a:spcAft>
          <a:spcPct val="0"/>
        </a:spcAft>
        <a:buFont typeface="Arial" charset="0"/>
        <a:buChar char="~"/>
        <a:defRPr sz="1600">
          <a:solidFill>
            <a:schemeClr val="tx1"/>
          </a:solidFill>
          <a:latin typeface="+mn-lt"/>
          <a:ea typeface="+mn-ea"/>
          <a:cs typeface="+mn-cs"/>
        </a:defRPr>
      </a:lvl8pPr>
      <a:lvl9pPr marL="3886200" indent="-228600" algn="l" rtl="0" eaLnBrk="1" fontAlgn="base" hangingPunct="1">
        <a:spcBef>
          <a:spcPct val="20000"/>
        </a:spcBef>
        <a:spcAft>
          <a:spcPct val="0"/>
        </a:spcAft>
        <a:buFont typeface="Arial" charset="0"/>
        <a:buChar char="~"/>
        <a:defRPr sz="16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8" name="矩形 7"/>
          <p:cNvSpPr/>
          <p:nvPr/>
        </p:nvSpPr>
        <p:spPr bwMode="auto">
          <a:xfrm>
            <a:off x="2" y="4"/>
            <a:ext cx="9143999" cy="6857999"/>
          </a:xfrm>
          <a:prstGeom prst="rect">
            <a:avLst/>
          </a:prstGeom>
          <a:solidFill>
            <a:schemeClr val="bg1">
              <a:lumMod val="95000"/>
            </a:schemeClr>
          </a:solidFill>
          <a:ln>
            <a:noFill/>
          </a:ln>
          <a:effectLst/>
          <a:extLst>
            <a:ext uri="{91240B29-F687-4F45-9708-019B960494DF}">
              <a14:hiddenLine xmlns=""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a:buClr>
                <a:srgbClr val="CC9900"/>
              </a:buClr>
              <a:buFont typeface="Wingdings" pitchFamily="2" charset="2"/>
              <a:buChar char="n"/>
            </a:pPr>
            <a:endParaRPr lang="zh-CN" altLang="en-US" smtClean="0">
              <a:solidFill>
                <a:srgbClr val="000000"/>
              </a:solidFill>
              <a:latin typeface="Arial" charset="0"/>
              <a:ea typeface="宋体" charset="-122"/>
            </a:endParaRPr>
          </a:p>
        </p:txBody>
      </p:sp>
      <p:pic>
        <p:nvPicPr>
          <p:cNvPr id="15" name="Picture 104" descr="PPT胶片内页元素-16比9-内页灰条"/>
          <p:cNvPicPr>
            <a:picLocks noChangeAspect="1" noChangeArrowheads="1"/>
          </p:cNvPicPr>
          <p:nvPr/>
        </p:nvPicPr>
        <p:blipFill>
          <a:blip r:embed="rId26" cstate="print">
            <a:extLst>
              <a:ext uri="{28A0092B-C50C-407E-A947-70E740481C1C}">
                <a14:useLocalDpi xmlns="" xmlns:a14="http://schemas.microsoft.com/office/drawing/2010/main" val="0"/>
              </a:ext>
            </a:extLst>
          </a:blip>
          <a:srcRect/>
          <a:stretch>
            <a:fillRect/>
          </a:stretch>
        </p:blipFill>
        <p:spPr bwMode="auto">
          <a:xfrm>
            <a:off x="0" y="6226430"/>
            <a:ext cx="9144000" cy="63349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16" name="Picture 101" descr="图片3副本"/>
          <p:cNvPicPr>
            <a:picLocks noChangeAspect="1" noChangeArrowheads="1"/>
          </p:cNvPicPr>
          <p:nvPr/>
        </p:nvPicPr>
        <p:blipFill>
          <a:blip r:embed="rId27" cstate="print">
            <a:extLst>
              <a:ext uri="{28A0092B-C50C-407E-A947-70E740481C1C}">
                <a14:useLocalDpi xmlns="" xmlns:a14="http://schemas.microsoft.com/office/drawing/2010/main" val="0"/>
              </a:ext>
            </a:extLst>
          </a:blip>
          <a:srcRect/>
          <a:stretch>
            <a:fillRect/>
          </a:stretch>
        </p:blipFill>
        <p:spPr bwMode="auto">
          <a:xfrm>
            <a:off x="7637663" y="6394709"/>
            <a:ext cx="971676" cy="30801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17" name="Text Box 8"/>
          <p:cNvSpPr txBox="1">
            <a:spLocks noChangeArrowheads="1"/>
          </p:cNvSpPr>
          <p:nvPr/>
        </p:nvSpPr>
        <p:spPr bwMode="auto">
          <a:xfrm>
            <a:off x="504828" y="6504278"/>
            <a:ext cx="1744813" cy="123111"/>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lIns="0" tIns="0" rIns="80114" bIns="0">
            <a:spAutoFit/>
          </a:bodyPr>
          <a:lstStyle>
            <a:lvl1pPr defTabSz="801688" eaLnBrk="0" hangingPunct="0">
              <a:defRPr>
                <a:solidFill>
                  <a:schemeClr val="tx1"/>
                </a:solidFill>
                <a:latin typeface="Calibri" pitchFamily="34" charset="0"/>
                <a:ea typeface="宋体" pitchFamily="2" charset="-122"/>
              </a:defRPr>
            </a:lvl1pPr>
            <a:lvl2pPr marL="742950" indent="-285750" defTabSz="801688" eaLnBrk="0" hangingPunct="0">
              <a:defRPr>
                <a:solidFill>
                  <a:schemeClr val="tx1"/>
                </a:solidFill>
                <a:latin typeface="Calibri" pitchFamily="34" charset="0"/>
                <a:ea typeface="宋体" pitchFamily="2" charset="-122"/>
              </a:defRPr>
            </a:lvl2pPr>
            <a:lvl3pPr marL="1143000" indent="-228600" defTabSz="801688" eaLnBrk="0" hangingPunct="0">
              <a:defRPr>
                <a:solidFill>
                  <a:schemeClr val="tx1"/>
                </a:solidFill>
                <a:latin typeface="Calibri" pitchFamily="34" charset="0"/>
                <a:ea typeface="宋体" pitchFamily="2" charset="-122"/>
              </a:defRPr>
            </a:lvl3pPr>
            <a:lvl4pPr marL="1600200" indent="-228600" defTabSz="801688" eaLnBrk="0" hangingPunct="0">
              <a:defRPr>
                <a:solidFill>
                  <a:schemeClr val="tx1"/>
                </a:solidFill>
                <a:latin typeface="Calibri" pitchFamily="34" charset="0"/>
                <a:ea typeface="宋体" pitchFamily="2" charset="-122"/>
              </a:defRPr>
            </a:lvl4pPr>
            <a:lvl5pPr marL="2057400" indent="-228600" defTabSz="801688" eaLnBrk="0" hangingPunct="0">
              <a:defRPr>
                <a:solidFill>
                  <a:schemeClr val="tx1"/>
                </a:solidFill>
                <a:latin typeface="Calibri" pitchFamily="34" charset="0"/>
                <a:ea typeface="宋体" pitchFamily="2" charset="-122"/>
              </a:defRPr>
            </a:lvl5pPr>
            <a:lvl6pPr marL="2514600" indent="-228600" defTabSz="801688"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801688"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801688"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801688" eaLnBrk="0" fontAlgn="base" hangingPunct="0">
              <a:spcBef>
                <a:spcPct val="0"/>
              </a:spcBef>
              <a:spcAft>
                <a:spcPct val="0"/>
              </a:spcAft>
              <a:defRPr>
                <a:solidFill>
                  <a:schemeClr val="tx1"/>
                </a:solidFill>
                <a:latin typeface="Calibri" pitchFamily="34" charset="0"/>
                <a:ea typeface="宋体" pitchFamily="2" charset="-122"/>
              </a:defRPr>
            </a:lvl9pPr>
          </a:lstStyle>
          <a:p>
            <a:pPr>
              <a:defRPr/>
            </a:pPr>
            <a:r>
              <a:rPr lang="en-US" altLang="zh-CN" sz="800" dirty="0" smtClean="0">
                <a:solidFill>
                  <a:srgbClr val="000000"/>
                </a:solidFill>
                <a:latin typeface="FrutigerNext LT Bold" pitchFamily="34" charset="0"/>
                <a:ea typeface="MS PGothic" pitchFamily="34" charset="-128"/>
              </a:rPr>
              <a:t>HUAWEI TECHNOLOGIES CO., LTD.</a:t>
            </a:r>
          </a:p>
        </p:txBody>
      </p:sp>
      <p:sp>
        <p:nvSpPr>
          <p:cNvPr id="19" name="Rectangle 5"/>
          <p:cNvSpPr>
            <a:spLocks noChangeArrowheads="1"/>
          </p:cNvSpPr>
          <p:nvPr/>
        </p:nvSpPr>
        <p:spPr bwMode="auto">
          <a:xfrm>
            <a:off x="6363528" y="6504264"/>
            <a:ext cx="2098154" cy="34133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0" tIns="0" rIns="0" bIns="0"/>
          <a:lstStyle/>
          <a:p>
            <a:pPr eaLnBrk="0" hangingPunct="0">
              <a:lnSpc>
                <a:spcPct val="85000"/>
              </a:lnSpc>
            </a:pPr>
            <a:r>
              <a:rPr lang="de-DE" altLang="zh-CN" sz="800" dirty="0">
                <a:solidFill>
                  <a:srgbClr val="000000"/>
                </a:solidFill>
                <a:latin typeface="FrutigerNext LT Bold" pitchFamily="34" charset="0"/>
                <a:ea typeface="ＭＳ Ｐゴシック" pitchFamily="34" charset="-128"/>
              </a:rPr>
              <a:t>Page </a:t>
            </a:r>
            <a:fld id="{D186A68E-6AAB-4CA5-B401-16AD87CA962D}" type="slidenum">
              <a:rPr lang="de-DE" altLang="zh-CN" sz="800">
                <a:solidFill>
                  <a:srgbClr val="000000"/>
                </a:solidFill>
                <a:latin typeface="FrutigerNext LT Bold" pitchFamily="34" charset="0"/>
                <a:ea typeface="ＭＳ Ｐゴシック" pitchFamily="34" charset="-128"/>
              </a:rPr>
              <a:pPr eaLnBrk="0" hangingPunct="0">
                <a:lnSpc>
                  <a:spcPct val="85000"/>
                </a:lnSpc>
              </a:pPr>
              <a:t>‹#›</a:t>
            </a:fld>
            <a:endParaRPr lang="en-GB" altLang="zh-CN" sz="800" dirty="0">
              <a:solidFill>
                <a:srgbClr val="000000"/>
              </a:solidFill>
              <a:latin typeface="FrutigerNext LT Bold" pitchFamily="34" charset="0"/>
              <a:ea typeface="ＭＳ Ｐゴシック" pitchFamily="34" charset="-128"/>
            </a:endParaRPr>
          </a:p>
        </p:txBody>
      </p:sp>
    </p:spTree>
    <p:extLst>
      <p:ext uri="{BB962C8B-B14F-4D97-AF65-F5344CB8AC3E}">
        <p14:creationId xmlns="" xmlns:p14="http://schemas.microsoft.com/office/powerpoint/2010/main" val="3827411030"/>
      </p:ext>
    </p:extLst>
  </p:cSld>
  <p:clrMap bg1="lt1" tx1="dk1" bg2="lt2" tx2="dk2" accent1="accent1" accent2="accent2" accent3="accent3" accent4="accent4" accent5="accent5" accent6="accent6" hlink="hlink" folHlink="folHlink"/>
  <p:sldLayoutIdLst>
    <p:sldLayoutId id="2147483737" r:id="rId1"/>
    <p:sldLayoutId id="2147483738" r:id="rId2"/>
    <p:sldLayoutId id="2147483739" r:id="rId3"/>
    <p:sldLayoutId id="2147483740" r:id="rId4"/>
    <p:sldLayoutId id="2147483741" r:id="rId5"/>
    <p:sldLayoutId id="2147483742" r:id="rId6"/>
    <p:sldLayoutId id="2147483743" r:id="rId7"/>
    <p:sldLayoutId id="2147483744" r:id="rId8"/>
    <p:sldLayoutId id="2147483745" r:id="rId9"/>
    <p:sldLayoutId id="2147483746" r:id="rId10"/>
    <p:sldLayoutId id="2147483747" r:id="rId11"/>
    <p:sldLayoutId id="2147483748" r:id="rId12"/>
    <p:sldLayoutId id="2147483749" r:id="rId13"/>
    <p:sldLayoutId id="2147483750" r:id="rId14"/>
    <p:sldLayoutId id="2147483751" r:id="rId15"/>
    <p:sldLayoutId id="2147483752" r:id="rId16"/>
    <p:sldLayoutId id="2147483753" r:id="rId17"/>
    <p:sldLayoutId id="2147483754" r:id="rId18"/>
    <p:sldLayoutId id="2147483755" r:id="rId19"/>
    <p:sldLayoutId id="2147483756" r:id="rId20"/>
    <p:sldLayoutId id="2147483757" r:id="rId21"/>
    <p:sldLayoutId id="2147483758" r:id="rId22"/>
    <p:sldLayoutId id="2147483759" r:id="rId23"/>
    <p:sldLayoutId id="2147483760" r:id="rId24"/>
  </p:sldLayoutIdLst>
  <p:transition advClick="0" advTm="8000">
    <p:fade thruBlk="1"/>
  </p:transition>
  <p:timing>
    <p:tnLst>
      <p:par>
        <p:cTn id="1" dur="indefinite" restart="never" nodeType="tmRoot"/>
      </p:par>
    </p:tnLst>
  </p:timing>
  <p:hf hdr="0" ftr="0" dt="0"/>
  <p:txStyles>
    <p:titleStyle>
      <a:lvl1pPr algn="l" rtl="0" eaLnBrk="1" fontAlgn="base" hangingPunct="1">
        <a:spcBef>
          <a:spcPct val="0"/>
        </a:spcBef>
        <a:spcAft>
          <a:spcPct val="0"/>
        </a:spcAft>
        <a:defRPr sz="3200" b="1">
          <a:solidFill>
            <a:srgbClr val="990000"/>
          </a:solidFill>
          <a:latin typeface="FrutigerNext LT Medium" pitchFamily="34" charset="0"/>
          <a:ea typeface="黑体" pitchFamily="49" charset="-122"/>
          <a:cs typeface="+mj-cs"/>
        </a:defRPr>
      </a:lvl1pPr>
      <a:lvl2pPr algn="l" rtl="0" eaLnBrk="1" fontAlgn="base" hangingPunct="1">
        <a:spcBef>
          <a:spcPct val="0"/>
        </a:spcBef>
        <a:spcAft>
          <a:spcPct val="0"/>
        </a:spcAft>
        <a:defRPr sz="2800" b="1">
          <a:solidFill>
            <a:srgbClr val="990000"/>
          </a:solidFill>
          <a:latin typeface="FrutigerNext LT Medium" pitchFamily="34" charset="0"/>
          <a:ea typeface="黑体" pitchFamily="49" charset="-122"/>
          <a:cs typeface="宋体" charset="-122"/>
        </a:defRPr>
      </a:lvl2pPr>
      <a:lvl3pPr algn="l" rtl="0" eaLnBrk="1" fontAlgn="base" hangingPunct="1">
        <a:spcBef>
          <a:spcPct val="0"/>
        </a:spcBef>
        <a:spcAft>
          <a:spcPct val="0"/>
        </a:spcAft>
        <a:defRPr sz="2800" b="1">
          <a:solidFill>
            <a:srgbClr val="990000"/>
          </a:solidFill>
          <a:latin typeface="FrutigerNext LT Medium" pitchFamily="34" charset="0"/>
          <a:ea typeface="黑体" pitchFamily="49" charset="-122"/>
          <a:cs typeface="宋体" charset="-122"/>
        </a:defRPr>
      </a:lvl3pPr>
      <a:lvl4pPr algn="l" rtl="0" eaLnBrk="1" fontAlgn="base" hangingPunct="1">
        <a:spcBef>
          <a:spcPct val="0"/>
        </a:spcBef>
        <a:spcAft>
          <a:spcPct val="0"/>
        </a:spcAft>
        <a:defRPr sz="2800" b="1">
          <a:solidFill>
            <a:srgbClr val="990000"/>
          </a:solidFill>
          <a:latin typeface="FrutigerNext LT Medium" pitchFamily="34" charset="0"/>
          <a:ea typeface="黑体" pitchFamily="49" charset="-122"/>
          <a:cs typeface="宋体" charset="-122"/>
        </a:defRPr>
      </a:lvl4pPr>
      <a:lvl5pPr algn="l" rtl="0" eaLnBrk="1" fontAlgn="base" hangingPunct="1">
        <a:spcBef>
          <a:spcPct val="0"/>
        </a:spcBef>
        <a:spcAft>
          <a:spcPct val="0"/>
        </a:spcAft>
        <a:defRPr sz="2800" b="1">
          <a:solidFill>
            <a:srgbClr val="990000"/>
          </a:solidFill>
          <a:latin typeface="FrutigerNext LT Medium" pitchFamily="34" charset="0"/>
          <a:ea typeface="黑体" pitchFamily="49" charset="-122"/>
          <a:cs typeface="宋体" charset="-122"/>
        </a:defRPr>
      </a:lvl5pPr>
      <a:lvl6pPr marL="457200"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宋体" charset="-122"/>
        </a:defRPr>
      </a:lvl6pPr>
      <a:lvl7pPr marL="914400"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宋体" charset="-122"/>
        </a:defRPr>
      </a:lvl7pPr>
      <a:lvl8pPr marL="1371600"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宋体" charset="-122"/>
        </a:defRPr>
      </a:lvl8pPr>
      <a:lvl9pPr marL="1828800"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宋体" charset="-122"/>
        </a:defRPr>
      </a:lvl9pPr>
    </p:titleStyle>
    <p:bodyStyle>
      <a:lvl1pPr marL="342900" indent="-342900" algn="l" rtl="0" eaLnBrk="1" fontAlgn="base" hangingPunct="1">
        <a:lnSpc>
          <a:spcPct val="140000"/>
        </a:lnSpc>
        <a:spcBef>
          <a:spcPct val="0"/>
        </a:spcBef>
        <a:spcAft>
          <a:spcPct val="0"/>
        </a:spcAft>
        <a:buClr>
          <a:srgbClr val="777777"/>
        </a:buClr>
        <a:buSzPct val="60000"/>
        <a:buFont typeface="Wingdings" pitchFamily="2" charset="2"/>
        <a:buChar char="l"/>
        <a:defRPr sz="2000" b="1">
          <a:solidFill>
            <a:schemeClr val="tx1"/>
          </a:solidFill>
          <a:latin typeface="FrutigerNext LT Regular" pitchFamily="34" charset="0"/>
          <a:ea typeface="黑体" pitchFamily="49" charset="-122"/>
          <a:cs typeface="+mn-cs"/>
        </a:defRPr>
      </a:lvl1pPr>
      <a:lvl2pPr marL="742950" indent="-285750" algn="l" rtl="0" eaLnBrk="1" fontAlgn="base" hangingPunct="1">
        <a:lnSpc>
          <a:spcPct val="140000"/>
        </a:lnSpc>
        <a:spcBef>
          <a:spcPct val="0"/>
        </a:spcBef>
        <a:spcAft>
          <a:spcPct val="0"/>
        </a:spcAft>
        <a:buSzPct val="50000"/>
        <a:buFont typeface="Wingdings" pitchFamily="2" charset="2"/>
        <a:buChar char="p"/>
        <a:defRPr>
          <a:solidFill>
            <a:schemeClr val="tx1"/>
          </a:solidFill>
          <a:latin typeface="+mn-lt"/>
          <a:ea typeface="+mn-ea"/>
          <a:cs typeface="+mn-cs"/>
        </a:defRPr>
      </a:lvl2pPr>
      <a:lvl3pPr marL="1143000" indent="-228600" algn="l" rtl="0" eaLnBrk="1" fontAlgn="base" hangingPunct="1">
        <a:lnSpc>
          <a:spcPct val="140000"/>
        </a:lnSpc>
        <a:spcBef>
          <a:spcPct val="0"/>
        </a:spcBef>
        <a:spcAft>
          <a:spcPct val="0"/>
        </a:spcAft>
        <a:buSzPct val="50000"/>
        <a:buFont typeface="Wingdings" pitchFamily="2" charset="2"/>
        <a:buChar char="n"/>
        <a:defRPr sz="1600">
          <a:solidFill>
            <a:schemeClr val="tx1"/>
          </a:solidFill>
          <a:latin typeface="FrutigerNext LT Regular" pitchFamily="34" charset="0"/>
          <a:ea typeface="+mn-ea"/>
          <a:cs typeface="+mn-cs"/>
        </a:defRPr>
      </a:lvl3pPr>
      <a:lvl4pPr marL="1600200" indent="-228600" algn="l" rtl="0" eaLnBrk="1" fontAlgn="base" hangingPunct="1">
        <a:lnSpc>
          <a:spcPct val="140000"/>
        </a:lnSpc>
        <a:spcBef>
          <a:spcPct val="0"/>
        </a:spcBef>
        <a:spcAft>
          <a:spcPct val="0"/>
        </a:spcAft>
        <a:buChar char="–"/>
        <a:defRPr sz="1400">
          <a:solidFill>
            <a:schemeClr val="tx1"/>
          </a:solidFill>
          <a:latin typeface="FrutigerNext LT Regular" pitchFamily="34" charset="0"/>
          <a:ea typeface="+mn-ea"/>
          <a:cs typeface="+mn-cs"/>
        </a:defRPr>
      </a:lvl4pPr>
      <a:lvl5pPr marL="2057400" indent="-228600" algn="l" rtl="0" eaLnBrk="1" fontAlgn="base" hangingPunct="1">
        <a:lnSpc>
          <a:spcPct val="140000"/>
        </a:lnSpc>
        <a:spcBef>
          <a:spcPct val="0"/>
        </a:spcBef>
        <a:spcAft>
          <a:spcPct val="0"/>
        </a:spcAft>
        <a:buFont typeface="Arial" pitchFamily="34" charset="0"/>
        <a:buChar char="~"/>
        <a:defRPr sz="1200">
          <a:solidFill>
            <a:schemeClr val="tx1"/>
          </a:solidFill>
          <a:latin typeface="FrutigerNext LT Regular" pitchFamily="34" charset="0"/>
          <a:ea typeface="+mn-ea"/>
          <a:cs typeface="+mn-cs"/>
        </a:defRPr>
      </a:lvl5pPr>
      <a:lvl6pPr marL="2514600" indent="-228600" algn="l" rtl="0" eaLnBrk="1" fontAlgn="base" hangingPunct="1">
        <a:spcBef>
          <a:spcPct val="20000"/>
        </a:spcBef>
        <a:spcAft>
          <a:spcPct val="0"/>
        </a:spcAft>
        <a:buFont typeface="Arial" charset="0"/>
        <a:buChar char="~"/>
        <a:defRPr sz="1600">
          <a:solidFill>
            <a:schemeClr val="tx1"/>
          </a:solidFill>
          <a:latin typeface="+mn-lt"/>
          <a:ea typeface="+mn-ea"/>
          <a:cs typeface="+mn-cs"/>
        </a:defRPr>
      </a:lvl6pPr>
      <a:lvl7pPr marL="2971800" indent="-228600" algn="l" rtl="0" eaLnBrk="1" fontAlgn="base" hangingPunct="1">
        <a:spcBef>
          <a:spcPct val="20000"/>
        </a:spcBef>
        <a:spcAft>
          <a:spcPct val="0"/>
        </a:spcAft>
        <a:buFont typeface="Arial" charset="0"/>
        <a:buChar char="~"/>
        <a:defRPr sz="1600">
          <a:solidFill>
            <a:schemeClr val="tx1"/>
          </a:solidFill>
          <a:latin typeface="+mn-lt"/>
          <a:ea typeface="+mn-ea"/>
          <a:cs typeface="+mn-cs"/>
        </a:defRPr>
      </a:lvl7pPr>
      <a:lvl8pPr marL="3429000" indent="-228600" algn="l" rtl="0" eaLnBrk="1" fontAlgn="base" hangingPunct="1">
        <a:spcBef>
          <a:spcPct val="20000"/>
        </a:spcBef>
        <a:spcAft>
          <a:spcPct val="0"/>
        </a:spcAft>
        <a:buFont typeface="Arial" charset="0"/>
        <a:buChar char="~"/>
        <a:defRPr sz="1600">
          <a:solidFill>
            <a:schemeClr val="tx1"/>
          </a:solidFill>
          <a:latin typeface="+mn-lt"/>
          <a:ea typeface="+mn-ea"/>
          <a:cs typeface="+mn-cs"/>
        </a:defRPr>
      </a:lvl8pPr>
      <a:lvl9pPr marL="3886200" indent="-228600" algn="l" rtl="0" eaLnBrk="1" fontAlgn="base" hangingPunct="1">
        <a:spcBef>
          <a:spcPct val="20000"/>
        </a:spcBef>
        <a:spcAft>
          <a:spcPct val="0"/>
        </a:spcAft>
        <a:buFont typeface="Arial" charset="0"/>
        <a:buChar char="~"/>
        <a:defRPr sz="16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0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00.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0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0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0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0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05.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0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2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Rectangle 2"/>
          <p:cNvSpPr>
            <a:spLocks noGrp="1" noChangeArrowheads="1"/>
          </p:cNvSpPr>
          <p:nvPr>
            <p:ph type="ctrTitle"/>
          </p:nvPr>
        </p:nvSpPr>
        <p:spPr>
          <a:xfrm>
            <a:off x="685800" y="1319213"/>
            <a:ext cx="7772400" cy="1470025"/>
          </a:xfrm>
        </p:spPr>
        <p:txBody>
          <a:bodyPr bIns="91440"/>
          <a:lstStyle/>
          <a:p>
            <a:pPr eaLnBrk="1" hangingPunct="1"/>
            <a:r>
              <a:rPr lang="en-US" dirty="0" smtClean="0">
                <a:solidFill>
                  <a:schemeClr val="tx1"/>
                </a:solidFill>
              </a:rPr>
              <a:t>Draft CSD Responses for consideration</a:t>
            </a:r>
          </a:p>
        </p:txBody>
      </p:sp>
      <p:sp>
        <p:nvSpPr>
          <p:cNvPr id="17410" name="Rectangle 3"/>
          <p:cNvSpPr>
            <a:spLocks noGrp="1" noChangeArrowheads="1"/>
          </p:cNvSpPr>
          <p:nvPr>
            <p:ph type="subTitle" idx="1"/>
          </p:nvPr>
        </p:nvSpPr>
        <p:spPr>
          <a:xfrm>
            <a:off x="971600" y="3074988"/>
            <a:ext cx="7344816" cy="1752600"/>
          </a:xfrm>
        </p:spPr>
        <p:txBody>
          <a:bodyPr/>
          <a:lstStyle/>
          <a:p>
            <a:pPr eaLnBrk="1" hangingPunct="1"/>
            <a:r>
              <a:rPr lang="en-US" sz="2600" dirty="0" smtClean="0">
                <a:solidFill>
                  <a:schemeClr val="tx2"/>
                </a:solidFill>
              </a:rPr>
              <a:t>IEEE 802.3 YANG Data Model Study Group</a:t>
            </a:r>
          </a:p>
          <a:p>
            <a:pPr eaLnBrk="1" hangingPunct="1"/>
            <a:endParaRPr lang="en-US" sz="2600" dirty="0" smtClean="0">
              <a:solidFill>
                <a:schemeClr val="tx2"/>
              </a:solidFill>
            </a:endParaRPr>
          </a:p>
        </p:txBody>
      </p:sp>
      <p:sp>
        <p:nvSpPr>
          <p:cNvPr id="4" name="矩形 3"/>
          <p:cNvSpPr/>
          <p:nvPr/>
        </p:nvSpPr>
        <p:spPr>
          <a:xfrm>
            <a:off x="1835696" y="4149080"/>
            <a:ext cx="5760640" cy="707886"/>
          </a:xfrm>
          <a:prstGeom prst="rect">
            <a:avLst/>
          </a:prstGeom>
        </p:spPr>
        <p:txBody>
          <a:bodyPr wrap="square">
            <a:spAutoFit/>
          </a:bodyPr>
          <a:lstStyle/>
          <a:p>
            <a:pPr algn="ctr"/>
            <a:r>
              <a:rPr lang="en-US" altLang="zh-CN" sz="2000" dirty="0" smtClean="0">
                <a:solidFill>
                  <a:schemeClr val="tx2"/>
                </a:solidFill>
              </a:rPr>
              <a:t> Ad Hoc Draft Edit Copy </a:t>
            </a:r>
          </a:p>
          <a:p>
            <a:pPr algn="ctr" eaLnBrk="1" hangingPunct="1"/>
            <a:endParaRPr lang="en-US" altLang="zh-CN" sz="2000" dirty="0" smtClean="0">
              <a:solidFill>
                <a:schemeClr val="tx2"/>
              </a:solidFill>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p:txBody>
          <a:bodyPr/>
          <a:lstStyle/>
          <a:p>
            <a:r>
              <a:rPr lang="en-US" altLang="zh-CN" dirty="0" smtClean="0">
                <a:latin typeface="Arial"/>
                <a:cs typeface="Times New Roman"/>
              </a:rPr>
              <a:t>This project will develop YANG models from Clause 30 objects in IEEE Std 802.3-2015 and published amendments to enable </a:t>
            </a:r>
            <a:r>
              <a:rPr lang="en-US" altLang="zh-CN" strike="sngStrike" dirty="0" smtClean="0">
                <a:solidFill>
                  <a:srgbClr val="FF0000"/>
                </a:solidFill>
                <a:latin typeface="Arial"/>
                <a:cs typeface="Times New Roman"/>
              </a:rPr>
              <a:t>NETCONF (RFC6241) </a:t>
            </a:r>
            <a:r>
              <a:rPr lang="en-US" altLang="zh-CN" dirty="0" smtClean="0">
                <a:latin typeface="Arial"/>
                <a:cs typeface="Times New Roman"/>
              </a:rPr>
              <a:t>management </a:t>
            </a:r>
            <a:r>
              <a:rPr lang="en-US" altLang="zh-CN" dirty="0" smtClean="0">
                <a:latin typeface="Arial"/>
                <a:cs typeface="Times New Roman"/>
              </a:rPr>
              <a:t>of IEEE Std 802.3 </a:t>
            </a:r>
            <a:r>
              <a:rPr lang="en-US" altLang="zh-CN" dirty="0" smtClean="0">
                <a:latin typeface="Arial"/>
                <a:cs typeface="Times New Roman"/>
              </a:rPr>
              <a:t>Ethernet </a:t>
            </a:r>
            <a:r>
              <a:rPr lang="en-US" altLang="zh-CN" dirty="0" smtClean="0">
                <a:solidFill>
                  <a:srgbClr val="FF0000"/>
                </a:solidFill>
                <a:latin typeface="Arial"/>
                <a:cs typeface="Times New Roman"/>
              </a:rPr>
              <a:t>using protocols such as </a:t>
            </a:r>
            <a:r>
              <a:rPr lang="en-US" altLang="zh-CN" dirty="0" smtClean="0">
                <a:solidFill>
                  <a:srgbClr val="FF0000"/>
                </a:solidFill>
                <a:latin typeface="Arial"/>
                <a:cs typeface="Times New Roman"/>
              </a:rPr>
              <a:t>NETCONF (RFC6241</a:t>
            </a:r>
            <a:r>
              <a:rPr lang="en-US" altLang="zh-CN" dirty="0" smtClean="0">
                <a:solidFill>
                  <a:srgbClr val="FF0000"/>
                </a:solidFill>
                <a:latin typeface="Arial"/>
                <a:cs typeface="Times New Roman"/>
              </a:rPr>
              <a:t>)</a:t>
            </a:r>
            <a:r>
              <a:rPr lang="en-US" altLang="zh-CN" dirty="0" smtClean="0">
                <a:latin typeface="Arial"/>
                <a:cs typeface="Times New Roman"/>
              </a:rPr>
              <a:t>.</a:t>
            </a:r>
            <a:endParaRPr lang="en-US" altLang="zh-CN" dirty="0" smtClean="0">
              <a:latin typeface="Arial"/>
              <a:cs typeface="Times New Roman"/>
            </a:endParaRPr>
          </a:p>
          <a:p>
            <a:pPr>
              <a:buNone/>
            </a:pPr>
            <a:endParaRPr lang="en-US" altLang="zh-CN" dirty="0" smtClean="0"/>
          </a:p>
          <a:p>
            <a:pPr>
              <a:buNone/>
            </a:pPr>
            <a:endParaRPr lang="zh-CN" altLang="zh-CN" dirty="0" smtClean="0"/>
          </a:p>
          <a:p>
            <a:endParaRPr lang="zh-CN" altLang="en-US" dirty="0"/>
          </a:p>
        </p:txBody>
      </p:sp>
    </p:spTree>
    <p:extLst>
      <p:ext uri="{BB962C8B-B14F-4D97-AF65-F5344CB8AC3E}">
        <p14:creationId xmlns="" xmlns:p14="http://schemas.microsoft.com/office/powerpoint/2010/main" val="70251634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 xmlns:p14="http://schemas.microsoft.com/office/powerpoint/2010/main" val="292842541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628800"/>
            <a:ext cx="8229600" cy="4724401"/>
          </a:xfrm>
        </p:spPr>
        <p:txBody>
          <a:bodyPr>
            <a:normAutofit/>
          </a:bodyPr>
          <a:lstStyle/>
          <a:p>
            <a:r>
              <a:rPr lang="en-US" altLang="zh-CN" dirty="0" smtClean="0"/>
              <a:t>The proposed standard will enable the use of YANG model of 802.3 managed objects for a wide variety of IEEE Std 802.3 Ethernet devices. When combined with protocols, </a:t>
            </a:r>
            <a:r>
              <a:rPr lang="en-US" altLang="zh-CN" dirty="0"/>
              <a:t>such as </a:t>
            </a:r>
            <a:r>
              <a:rPr lang="en-US" altLang="zh-CN" dirty="0" smtClean="0"/>
              <a:t>NETCONF, network operators will gain interoperable and more flexible network management tools supported across all IEEE Std 802.3 compliant network elements.</a:t>
            </a:r>
          </a:p>
          <a:p>
            <a:r>
              <a:rPr lang="en-US" altLang="zh-CN" dirty="0" smtClean="0"/>
              <a:t>Many users of IEEE Std 802.3 Ethernet are transitioning from MIBs/SNMP to YANG/NETCONF to operate their networks. Both IEEE Std 802.3 and NETCONF are already supported and used by multiple vendors/network operators/network users.</a:t>
            </a:r>
            <a:endParaRPr lang="zh-CN" altLang="zh-CN" dirty="0" smtClean="0"/>
          </a:p>
        </p:txBody>
      </p:sp>
    </p:spTree>
    <p:extLst>
      <p:ext uri="{BB962C8B-B14F-4D97-AF65-F5344CB8AC3E}">
        <p14:creationId xmlns="" xmlns:p14="http://schemas.microsoft.com/office/powerpoint/2010/main" val="20386731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altLang="zh-CN" dirty="0" smtClean="0"/>
              <a:t>In defining YANG models for IEEE Std 802.3, the proposed project shall comply with IEEE Std 802, IEEE Std 802.1AC and IEEE Std 802.1Q.</a:t>
            </a:r>
          </a:p>
          <a:p>
            <a:r>
              <a:rPr lang="en-US" altLang="zh-CN" dirty="0" smtClean="0"/>
              <a:t>This work is fully aligned to and coordinated with equivalent work taking place in 802.1.</a:t>
            </a:r>
            <a:endParaRPr lang="zh-CN" altLang="zh-CN" dirty="0" smtClean="0"/>
          </a:p>
          <a:p>
            <a:r>
              <a:rPr lang="en-US" altLang="zh-CN" dirty="0" smtClean="0"/>
              <a:t>Compatibility with SNMP is not applicable for this project.</a:t>
            </a:r>
            <a:endParaRPr lang="zh-CN" altLang="zh-CN" dirty="0" smtClean="0"/>
          </a:p>
          <a:p>
            <a:endParaRPr lang="en-US" dirty="0"/>
          </a:p>
        </p:txBody>
      </p:sp>
    </p:spTree>
    <p:extLst>
      <p:ext uri="{BB962C8B-B14F-4D97-AF65-F5344CB8AC3E}">
        <p14:creationId xmlns="" xmlns:p14="http://schemas.microsoft.com/office/powerpoint/2010/main" val="331236233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altLang="zh-CN" dirty="0" smtClean="0"/>
              <a:t>This project provides YANG model definitions for selected areas of IEEE 802.3 to meet expressed customer needs in configuring and operating IEEE 802.3 Ethernet. There is no other IEEE 802 standard or approved project that overlaps with the scope of this project.</a:t>
            </a:r>
            <a:endParaRPr lang="en-US" dirty="0"/>
          </a:p>
        </p:txBody>
      </p:sp>
    </p:spTree>
    <p:extLst>
      <p:ext uri="{BB962C8B-B14F-4D97-AF65-F5344CB8AC3E}">
        <p14:creationId xmlns="" xmlns:p14="http://schemas.microsoft.com/office/powerpoint/2010/main" val="64162176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altLang="zh-CN" dirty="0" smtClean="0"/>
              <a:t>YANG data models are in use today in networks in vendor-specific implementations. </a:t>
            </a:r>
          </a:p>
          <a:p>
            <a:r>
              <a:rPr lang="en-US" altLang="zh-CN" dirty="0" smtClean="0"/>
              <a:t>Other SDOs (e.g., MEF and IETF) have already defined YANG data models for managing and operating networks. </a:t>
            </a:r>
          </a:p>
          <a:p>
            <a:r>
              <a:rPr lang="en-US" altLang="zh-CN" dirty="0" smtClean="0"/>
              <a:t>The proposed standard will use </a:t>
            </a:r>
            <a:r>
              <a:rPr lang="en-US" altLang="zh-CN" strike="sngStrike" dirty="0" smtClean="0">
                <a:solidFill>
                  <a:srgbClr val="FF0000"/>
                </a:solidFill>
              </a:rPr>
              <a:t>the NETCONF protocol (RFC6241) and </a:t>
            </a:r>
            <a:r>
              <a:rPr lang="en-US" altLang="zh-CN" dirty="0" smtClean="0"/>
              <a:t>the YANG data modeling language (RFC6020). </a:t>
            </a:r>
            <a:endParaRPr lang="zh-CN" altLang="zh-CN" dirty="0" smtClean="0"/>
          </a:p>
          <a:p>
            <a:endParaRPr lang="en-US" dirty="0"/>
          </a:p>
        </p:txBody>
      </p:sp>
    </p:spTree>
    <p:extLst>
      <p:ext uri="{BB962C8B-B14F-4D97-AF65-F5344CB8AC3E}">
        <p14:creationId xmlns="" xmlns:p14="http://schemas.microsoft.com/office/powerpoint/2010/main" val="174859391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idx="1"/>
          </p:nvPr>
        </p:nvSpPr>
        <p:spPr/>
        <p:txBody>
          <a:bodyPr>
            <a:normAutofit/>
          </a:bodyPr>
          <a:lstStyle/>
          <a:p>
            <a:r>
              <a:rPr lang="en-US" altLang="zh-CN" dirty="0" smtClean="0"/>
              <a:t>The additional resources required to support the YANG data model and </a:t>
            </a:r>
            <a:r>
              <a:rPr lang="en-US" altLang="zh-CN" dirty="0" smtClean="0">
                <a:solidFill>
                  <a:srgbClr val="FF0000"/>
                </a:solidFill>
              </a:rPr>
              <a:t>protocols such as </a:t>
            </a:r>
            <a:r>
              <a:rPr lang="en-US" altLang="zh-CN" dirty="0" smtClean="0"/>
              <a:t>NETCONF </a:t>
            </a:r>
            <a:r>
              <a:rPr lang="en-US" altLang="zh-CN" strike="sngStrike" dirty="0" smtClean="0">
                <a:solidFill>
                  <a:srgbClr val="FF0000"/>
                </a:solidFill>
              </a:rPr>
              <a:t>protocol</a:t>
            </a:r>
            <a:r>
              <a:rPr lang="en-US" altLang="zh-CN" dirty="0" smtClean="0"/>
              <a:t> are </a:t>
            </a:r>
            <a:r>
              <a:rPr lang="en-US" altLang="zh-CN" strike="sngStrike" dirty="0" smtClean="0">
                <a:solidFill>
                  <a:srgbClr val="FF0000"/>
                </a:solidFill>
              </a:rPr>
              <a:t>those of software protocols with </a:t>
            </a:r>
            <a:r>
              <a:rPr lang="en-US" altLang="zh-CN" dirty="0" smtClean="0"/>
              <a:t>well-bounded and understood </a:t>
            </a:r>
            <a:r>
              <a:rPr lang="en-US" altLang="zh-CN" strike="sngStrike" dirty="0" smtClean="0">
                <a:solidFill>
                  <a:srgbClr val="FF0000"/>
                </a:solidFill>
              </a:rPr>
              <a:t>requirements</a:t>
            </a:r>
            <a:r>
              <a:rPr lang="en-US" altLang="zh-CN" dirty="0" smtClean="0"/>
              <a:t>. </a:t>
            </a:r>
          </a:p>
          <a:p>
            <a:r>
              <a:rPr lang="en-US" altLang="zh-CN" dirty="0" smtClean="0"/>
              <a:t>There is no known impact on installation cost of network equipment supporting YANG  with </a:t>
            </a:r>
            <a:r>
              <a:rPr lang="en-US" altLang="zh-CN" dirty="0" smtClean="0">
                <a:solidFill>
                  <a:srgbClr val="FF0000"/>
                </a:solidFill>
              </a:rPr>
              <a:t>protocols </a:t>
            </a:r>
            <a:r>
              <a:rPr lang="en-US" altLang="zh-CN" dirty="0" smtClean="0">
                <a:solidFill>
                  <a:srgbClr val="FF0000"/>
                </a:solidFill>
              </a:rPr>
              <a:t>such as </a:t>
            </a:r>
            <a:r>
              <a:rPr lang="en-US" altLang="zh-CN" dirty="0" smtClean="0"/>
              <a:t>NETCONF</a:t>
            </a:r>
            <a:r>
              <a:rPr lang="en-US" altLang="zh-CN" dirty="0" smtClean="0"/>
              <a:t>. </a:t>
            </a:r>
          </a:p>
          <a:p>
            <a:r>
              <a:rPr lang="en-US" altLang="zh-CN" dirty="0" smtClean="0"/>
              <a:t>The industry-wide effort to adopt </a:t>
            </a:r>
            <a:r>
              <a:rPr lang="en-US" altLang="zh-CN" strike="sngStrike" dirty="0" smtClean="0">
                <a:solidFill>
                  <a:srgbClr val="FF0000"/>
                </a:solidFill>
              </a:rPr>
              <a:t>NETCONF/</a:t>
            </a:r>
            <a:r>
              <a:rPr lang="en-US" altLang="zh-CN" dirty="0" smtClean="0"/>
              <a:t>YANG </a:t>
            </a:r>
            <a:r>
              <a:rPr lang="en-US" altLang="zh-CN" dirty="0" smtClean="0">
                <a:solidFill>
                  <a:srgbClr val="FF0000"/>
                </a:solidFill>
              </a:rPr>
              <a:t>data </a:t>
            </a:r>
            <a:r>
              <a:rPr lang="en-US" altLang="zh-CN" dirty="0" err="1" smtClean="0">
                <a:solidFill>
                  <a:srgbClr val="FF0000"/>
                </a:solidFill>
              </a:rPr>
              <a:t>modelling</a:t>
            </a:r>
            <a:r>
              <a:rPr lang="en-US" altLang="zh-CN" dirty="0" smtClean="0">
                <a:solidFill>
                  <a:srgbClr val="FF0000"/>
                </a:solidFill>
              </a:rPr>
              <a:t> </a:t>
            </a:r>
            <a:r>
              <a:rPr lang="en-US" altLang="zh-CN" dirty="0" smtClean="0"/>
              <a:t>aims </a:t>
            </a:r>
            <a:r>
              <a:rPr lang="en-US" altLang="zh-CN" dirty="0" smtClean="0"/>
              <a:t>to reduce operational costs associated with managing devices from multiple vendors.</a:t>
            </a:r>
            <a:endParaRPr lang="zh-CN" altLang="zh-CN" u="sng" dirty="0" smtClean="0"/>
          </a:p>
          <a:p>
            <a:endParaRPr lang="en-US" dirty="0"/>
          </a:p>
        </p:txBody>
      </p:sp>
    </p:spTree>
    <p:extLst>
      <p:ext uri="{BB962C8B-B14F-4D97-AF65-F5344CB8AC3E}">
        <p14:creationId xmlns="" xmlns:p14="http://schemas.microsoft.com/office/powerpoint/2010/main" val="364805622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3" name="Content Placeholder 1"/>
          <p:cNvSpPr>
            <a:spLocks noGrp="1"/>
          </p:cNvSpPr>
          <p:nvPr>
            <p:ph type="subTitle" idx="4294967295"/>
          </p:nvPr>
        </p:nvSpPr>
        <p:spPr>
          <a:xfrm>
            <a:off x="1371600" y="2540000"/>
            <a:ext cx="6400800" cy="1752600"/>
          </a:xfrm>
        </p:spPr>
        <p:txBody>
          <a:bodyPr/>
          <a:lstStyle/>
          <a:p>
            <a:pPr marL="0" indent="0" algn="ctr" eaLnBrk="1" hangingPunct="1">
              <a:buFontTx/>
              <a:buNone/>
            </a:pPr>
            <a:r>
              <a:rPr lang="en-US" sz="8800" smtClean="0"/>
              <a:t>Thank You!</a:t>
            </a:r>
          </a:p>
        </p:txBody>
      </p:sp>
    </p:spTree>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STYLE" val="AcnStamp"/>
  <p:tag name="DATE" val="2009-7-22 1:27:17"/>
</p:tagLst>
</file>

<file path=ppt/tags/tag2.xml><?xml version="1.0" encoding="utf-8"?>
<p:tagLst xmlns:a="http://schemas.openxmlformats.org/drawingml/2006/main" xmlns:r="http://schemas.openxmlformats.org/officeDocument/2006/relationships" xmlns:p="http://schemas.openxmlformats.org/presentationml/2006/main">
  <p:tag name="STYLE" val="AcnStpConnector"/>
  <p:tag name="DATE" val="2009-7-22 1:27:17"/>
</p:tagLst>
</file>

<file path=ppt/tags/tag3.xml><?xml version="1.0" encoding="utf-8"?>
<p:tagLst xmlns:a="http://schemas.openxmlformats.org/drawingml/2006/main" xmlns:r="http://schemas.openxmlformats.org/officeDocument/2006/relationships" xmlns:p="http://schemas.openxmlformats.org/presentationml/2006/main">
  <p:tag name="STYLE" val="AcnStpConnector"/>
  <p:tag name="DATE" val="2009-7-22 1:27:17"/>
</p:tagLst>
</file>

<file path=ppt/theme/theme1.xml><?xml version="1.0" encoding="utf-8"?>
<a:theme xmlns:a="http://schemas.openxmlformats.org/drawingml/2006/main" name="huawei enterprise">
  <a:themeElements>
    <a:clrScheme name="default 5">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990000"/>
      </a:folHlink>
    </a:clrScheme>
    <a:fontScheme name="default">
      <a:majorFont>
        <a:latin typeface="FrutigerNext LT Medium"/>
        <a:ea typeface="华文细黑"/>
        <a:cs typeface="宋体"/>
      </a:majorFont>
      <a:minorFont>
        <a:latin typeface="FrutigerNext LT Medium"/>
        <a:ea typeface="华文细黑"/>
        <a:cs typeface="宋体"/>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
            <a:srgbClr val="CC9900"/>
          </a:buClr>
          <a:buSzTx/>
          <a:buFont typeface="Wingdings" pitchFamily="2" charset="2"/>
          <a:buChar char="n"/>
          <a:tabLst/>
          <a:defRPr kumimoji="0" lang="zh-CN" altLang="en-US" sz="1800" b="0" i="0" u="none" strike="noStrike" cap="none" normalizeH="0" baseline="0" smtClean="0">
            <a:ln>
              <a:noFill/>
            </a:ln>
            <a:solidFill>
              <a:schemeClr val="tx1"/>
            </a:solidFill>
            <a:effectLst/>
            <a:latin typeface="Arial" charset="0"/>
            <a:ea typeface="宋体" charset="-122"/>
          </a:defRPr>
        </a:defPPr>
      </a:lstStyle>
    </a:spDef>
    <a:lnDef>
      <a:spPr bwMode="auto">
        <a:xfrm>
          <a:off x="0" y="0"/>
          <a:ext cx="1" cy="1"/>
        </a:xfrm>
        <a:custGeom>
          <a:avLst/>
          <a:gdLst/>
          <a:ahLst/>
          <a:cxnLst/>
          <a:rect l="0" t="0" r="0" b="0"/>
          <a:pathLst/>
        </a:cu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
            <a:srgbClr val="CC9900"/>
          </a:buClr>
          <a:buSzTx/>
          <a:buFont typeface="Wingdings" pitchFamily="2" charset="2"/>
          <a:buChar char="n"/>
          <a:tabLst/>
          <a:defRPr kumimoji="0" lang="zh-CN" altLang="en-US" sz="1800" b="0" i="0" u="none" strike="noStrike" cap="none" normalizeH="0" baseline="0" smtClean="0">
            <a:ln>
              <a:noFill/>
            </a:ln>
            <a:solidFill>
              <a:schemeClr val="tx1"/>
            </a:solidFill>
            <a:effectLst/>
            <a:latin typeface="Arial" charset="0"/>
            <a:ea typeface="宋体" charset="-122"/>
          </a:defRPr>
        </a:defPPr>
      </a:lstStyle>
    </a:lnDef>
  </a:objectDefaults>
  <a:extraClrSchemeLst>
    <a:extraClrScheme>
      <a:clrScheme name="default 1">
        <a:dk1>
          <a:srgbClr val="000000"/>
        </a:dk1>
        <a:lt1>
          <a:srgbClr val="FFFFFF"/>
        </a:lt1>
        <a:dk2>
          <a:srgbClr val="990000"/>
        </a:dk2>
        <a:lt2>
          <a:srgbClr val="808080"/>
        </a:lt2>
        <a:accent1>
          <a:srgbClr val="99CCFF"/>
        </a:accent1>
        <a:accent2>
          <a:srgbClr val="669900"/>
        </a:accent2>
        <a:accent3>
          <a:srgbClr val="FFFFFF"/>
        </a:accent3>
        <a:accent4>
          <a:srgbClr val="000000"/>
        </a:accent4>
        <a:accent5>
          <a:srgbClr val="CAE2FF"/>
        </a:accent5>
        <a:accent6>
          <a:srgbClr val="5C8A00"/>
        </a:accent6>
        <a:hlink>
          <a:srgbClr val="FF9900"/>
        </a:hlink>
        <a:folHlink>
          <a:srgbClr val="DDDDDD"/>
        </a:folHlink>
      </a:clrScheme>
      <a:clrMap bg1="lt1" tx1="dk1" bg2="lt2" tx2="dk2" accent1="accent1" accent2="accent2" accent3="accent3" accent4="accent4" accent5="accent5" accent6="accent6" hlink="hlink" folHlink="folHlink"/>
    </a:extraClrScheme>
    <a:extraClrScheme>
      <a:clrScheme name="default 2">
        <a:dk1>
          <a:srgbClr val="000000"/>
        </a:dk1>
        <a:lt1>
          <a:srgbClr val="FFFFFF"/>
        </a:lt1>
        <a:dk2>
          <a:srgbClr val="990000"/>
        </a:dk2>
        <a:lt2>
          <a:srgbClr val="B2B2B2"/>
        </a:lt2>
        <a:accent1>
          <a:srgbClr val="FFCC99"/>
        </a:accent1>
        <a:accent2>
          <a:srgbClr val="FFCC66"/>
        </a:accent2>
        <a:accent3>
          <a:srgbClr val="FFFFFF"/>
        </a:accent3>
        <a:accent4>
          <a:srgbClr val="000000"/>
        </a:accent4>
        <a:accent5>
          <a:srgbClr val="FFE2CA"/>
        </a:accent5>
        <a:accent6>
          <a:srgbClr val="E7B95C"/>
        </a:accent6>
        <a:hlink>
          <a:srgbClr val="FF9900"/>
        </a:hlink>
        <a:folHlink>
          <a:srgbClr val="996600"/>
        </a:folHlink>
      </a:clrScheme>
      <a:clrMap bg1="lt1" tx1="dk1" bg2="lt2" tx2="dk2" accent1="accent1" accent2="accent2" accent3="accent3" accent4="accent4" accent5="accent5" accent6="accent6" hlink="hlink" folHlink="folHlink"/>
    </a:extraClrScheme>
    <a:extraClrScheme>
      <a:clrScheme name="default 3">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99CCCC"/>
        </a:hlink>
        <a:folHlink>
          <a:srgbClr val="009999"/>
        </a:folHlink>
      </a:clrScheme>
      <a:clrMap bg1="lt1" tx1="dk1" bg2="lt2" tx2="dk2" accent1="accent1" accent2="accent2" accent3="accent3" accent4="accent4" accent5="accent5" accent6="accent6" hlink="hlink" folHlink="folHlink"/>
    </a:extraClrScheme>
    <a:extraClrScheme>
      <a:clrScheme name="default 4">
        <a:dk1>
          <a:srgbClr val="000000"/>
        </a:dk1>
        <a:lt1>
          <a:srgbClr val="FFFFFF"/>
        </a:lt1>
        <a:dk2>
          <a:srgbClr val="990000"/>
        </a:dk2>
        <a:lt2>
          <a:srgbClr val="B2B2B2"/>
        </a:lt2>
        <a:accent1>
          <a:srgbClr val="CCFF99"/>
        </a:accent1>
        <a:accent2>
          <a:srgbClr val="99CCCC"/>
        </a:accent2>
        <a:accent3>
          <a:srgbClr val="FFFFFF"/>
        </a:accent3>
        <a:accent4>
          <a:srgbClr val="000000"/>
        </a:accent4>
        <a:accent5>
          <a:srgbClr val="E2FFCA"/>
        </a:accent5>
        <a:accent6>
          <a:srgbClr val="8AB9B9"/>
        </a:accent6>
        <a:hlink>
          <a:srgbClr val="0099CC"/>
        </a:hlink>
        <a:folHlink>
          <a:srgbClr val="006699"/>
        </a:folHlink>
      </a:clrScheme>
      <a:clrMap bg1="lt1" tx1="dk1" bg2="lt2" tx2="dk2" accent1="accent1" accent2="accent2" accent3="accent3" accent4="accent4" accent5="accent5" accent6="accent6" hlink="hlink" folHlink="folHlink"/>
    </a:extraClrScheme>
    <a:extraClrScheme>
      <a:clrScheme name="default 5">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990000"/>
        </a:folHlink>
      </a:clrScheme>
      <a:clrMap bg1="lt1" tx1="dk1" bg2="lt2" tx2="dk2" accent1="accent1" accent2="accent2" accent3="accent3" accent4="accent4" accent5="accent5" accent6="accent6" hlink="hlink" folHlink="folHlink"/>
    </a:extraClrScheme>
    <a:extraClrScheme>
      <a:clrScheme name="default 6">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990000"/>
        </a:folHlink>
      </a:clrScheme>
      <a:clrMap bg1="lt1" tx1="dk1" bg2="lt2" tx2="dk2" accent1="accent1" accent2="accent2" accent3="accent3" accent4="accent4" accent5="accent5" accent6="accent6" hlink="hlink" folHlink="folHlink"/>
    </a:extraClrScheme>
    <a:extraClrScheme>
      <a:clrScheme name="default 7">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990000"/>
        </a:folHlink>
      </a:clrScheme>
      <a:clrMap bg1="lt1" tx1="dk1" bg2="lt2" tx2="dk2" accent1="accent1" accent2="accent2" accent3="accent3" accent4="accent4" accent5="accent5" accent6="accent6" hlink="hlink" folHlink="folHlink"/>
    </a:extraClrScheme>
    <a:extraClrScheme>
      <a:clrScheme name="default 8">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000000"/>
        </a:folHlink>
      </a:clrScheme>
      <a:clrMap bg1="lt1" tx1="dk1" bg2="lt2" tx2="dk2" accent1="accent1" accent2="accent2" accent3="accent3" accent4="accent4" accent5="accent5" accent6="accent6" hlink="hlink" folHlink="folHlink"/>
    </a:extraClrScheme>
    <a:extraClrScheme>
      <a:clrScheme name="default 9">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000000"/>
        </a:folHlink>
      </a:clrScheme>
      <a:clrMap bg1="lt1" tx1="dk1" bg2="lt2" tx2="dk2" accent1="accent1" accent2="accent2" accent3="accent3" accent4="accent4" accent5="accent5" accent6="accent6" hlink="hlink" folHlink="folHlink"/>
    </a:extraClrScheme>
    <a:extraClrScheme>
      <a:clrScheme name="default 10">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000000"/>
        </a:folHlink>
      </a:clrScheme>
      <a:clrMap bg1="lt1" tx1="dk1" bg2="lt2" tx2="dk2" accent1="accent1" accent2="accent2" accent3="accent3" accent4="accent4" accent5="accent5" accent6="accent6" hlink="hlink" folHlink="folHlink"/>
    </a:extraClrScheme>
    <a:extraClrScheme>
      <a:clrScheme name="default 11">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808080"/>
        </a:folHlink>
      </a:clrScheme>
      <a:clrMap bg1="lt1" tx1="dk1" bg2="lt2" tx2="dk2" accent1="accent1" accent2="accent2" accent3="accent3" accent4="accent4" accent5="accent5" accent6="accent6" hlink="hlink" folHlink="folHlink"/>
    </a:extraClrScheme>
    <a:extraClrScheme>
      <a:clrScheme name="default 12">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969696"/>
        </a:folHlink>
      </a:clrScheme>
      <a:clrMap bg1="lt1" tx1="dk1" bg2="lt2" tx2="dk2" accent1="accent1" accent2="accent2" accent3="accent3" accent4="accent4" accent5="accent5" accent6="accent6" hlink="hlink" folHlink="folHlink"/>
    </a:extraClrScheme>
    <a:extraClrScheme>
      <a:clrScheme name="default 13">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808080"/>
        </a:folHlink>
      </a:clrScheme>
      <a:clrMap bg1="lt1" tx1="dk1" bg2="lt2" tx2="dk2" accent1="accent1" accent2="accent2" accent3="accent3" accent4="accent4" accent5="accent5" accent6="accent6" hlink="hlink" folHlink="folHlink"/>
    </a:extraClrScheme>
  </a:extraClrSchemeLst>
</a:theme>
</file>

<file path=ppt/theme/theme10.xml><?xml version="1.0" encoding="utf-8"?>
<a:theme xmlns:a="http://schemas.openxmlformats.org/drawingml/2006/main" name="12_主题1">
  <a:themeElements>
    <a:clrScheme name="default 5">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990000"/>
      </a:folHlink>
    </a:clrScheme>
    <a:fontScheme name="default">
      <a:majorFont>
        <a:latin typeface="FrutigerNext LT Medium"/>
        <a:ea typeface="华文细黑"/>
        <a:cs typeface="宋体"/>
      </a:majorFont>
      <a:minorFont>
        <a:latin typeface="FrutigerNext LT Medium"/>
        <a:ea typeface="华文细黑"/>
        <a:cs typeface="宋体"/>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
            <a:srgbClr val="CC9900"/>
          </a:buClr>
          <a:buSzTx/>
          <a:buFont typeface="Wingdings" pitchFamily="2" charset="2"/>
          <a:buChar char="n"/>
          <a:tabLst/>
          <a:defRPr kumimoji="0" lang="zh-CN" altLang="en-US" sz="1800" b="0" i="0" u="none" strike="noStrike" cap="none" normalizeH="0" baseline="0" smtClean="0">
            <a:ln>
              <a:noFill/>
            </a:ln>
            <a:solidFill>
              <a:schemeClr val="tx1"/>
            </a:solidFill>
            <a:effectLst/>
            <a:latin typeface="Arial" charset="0"/>
            <a:ea typeface="宋体" charset="-122"/>
          </a:defRPr>
        </a:defPPr>
      </a:lstStyle>
    </a:spDef>
    <a:lnDef>
      <a:spPr bwMode="auto">
        <a:xfrm>
          <a:off x="0" y="0"/>
          <a:ext cx="1" cy="1"/>
        </a:xfrm>
        <a:custGeom>
          <a:avLst/>
          <a:gdLst/>
          <a:ahLst/>
          <a:cxnLst/>
          <a:rect l="0" t="0" r="0" b="0"/>
          <a:pathLst/>
        </a:cu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
            <a:srgbClr val="CC9900"/>
          </a:buClr>
          <a:buSzTx/>
          <a:buFont typeface="Wingdings" pitchFamily="2" charset="2"/>
          <a:buChar char="n"/>
          <a:tabLst/>
          <a:defRPr kumimoji="0" lang="zh-CN" altLang="en-US" sz="1800" b="0" i="0" u="none" strike="noStrike" cap="none" normalizeH="0" baseline="0" smtClean="0">
            <a:ln>
              <a:noFill/>
            </a:ln>
            <a:solidFill>
              <a:schemeClr val="tx1"/>
            </a:solidFill>
            <a:effectLst/>
            <a:latin typeface="Arial" charset="0"/>
            <a:ea typeface="宋体" charset="-122"/>
          </a:defRPr>
        </a:defPPr>
      </a:lstStyle>
    </a:lnDef>
  </a:objectDefaults>
  <a:extraClrSchemeLst>
    <a:extraClrScheme>
      <a:clrScheme name="default 1">
        <a:dk1>
          <a:srgbClr val="000000"/>
        </a:dk1>
        <a:lt1>
          <a:srgbClr val="FFFFFF"/>
        </a:lt1>
        <a:dk2>
          <a:srgbClr val="990000"/>
        </a:dk2>
        <a:lt2>
          <a:srgbClr val="808080"/>
        </a:lt2>
        <a:accent1>
          <a:srgbClr val="99CCFF"/>
        </a:accent1>
        <a:accent2>
          <a:srgbClr val="669900"/>
        </a:accent2>
        <a:accent3>
          <a:srgbClr val="FFFFFF"/>
        </a:accent3>
        <a:accent4>
          <a:srgbClr val="000000"/>
        </a:accent4>
        <a:accent5>
          <a:srgbClr val="CAE2FF"/>
        </a:accent5>
        <a:accent6>
          <a:srgbClr val="5C8A00"/>
        </a:accent6>
        <a:hlink>
          <a:srgbClr val="FF9900"/>
        </a:hlink>
        <a:folHlink>
          <a:srgbClr val="DDDDDD"/>
        </a:folHlink>
      </a:clrScheme>
      <a:clrMap bg1="lt1" tx1="dk1" bg2="lt2" tx2="dk2" accent1="accent1" accent2="accent2" accent3="accent3" accent4="accent4" accent5="accent5" accent6="accent6" hlink="hlink" folHlink="folHlink"/>
    </a:extraClrScheme>
    <a:extraClrScheme>
      <a:clrScheme name="default 2">
        <a:dk1>
          <a:srgbClr val="000000"/>
        </a:dk1>
        <a:lt1>
          <a:srgbClr val="FFFFFF"/>
        </a:lt1>
        <a:dk2>
          <a:srgbClr val="990000"/>
        </a:dk2>
        <a:lt2>
          <a:srgbClr val="B2B2B2"/>
        </a:lt2>
        <a:accent1>
          <a:srgbClr val="FFCC99"/>
        </a:accent1>
        <a:accent2>
          <a:srgbClr val="FFCC66"/>
        </a:accent2>
        <a:accent3>
          <a:srgbClr val="FFFFFF"/>
        </a:accent3>
        <a:accent4>
          <a:srgbClr val="000000"/>
        </a:accent4>
        <a:accent5>
          <a:srgbClr val="FFE2CA"/>
        </a:accent5>
        <a:accent6>
          <a:srgbClr val="E7B95C"/>
        </a:accent6>
        <a:hlink>
          <a:srgbClr val="FF9900"/>
        </a:hlink>
        <a:folHlink>
          <a:srgbClr val="996600"/>
        </a:folHlink>
      </a:clrScheme>
      <a:clrMap bg1="lt1" tx1="dk1" bg2="lt2" tx2="dk2" accent1="accent1" accent2="accent2" accent3="accent3" accent4="accent4" accent5="accent5" accent6="accent6" hlink="hlink" folHlink="folHlink"/>
    </a:extraClrScheme>
    <a:extraClrScheme>
      <a:clrScheme name="default 3">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99CCCC"/>
        </a:hlink>
        <a:folHlink>
          <a:srgbClr val="009999"/>
        </a:folHlink>
      </a:clrScheme>
      <a:clrMap bg1="lt1" tx1="dk1" bg2="lt2" tx2="dk2" accent1="accent1" accent2="accent2" accent3="accent3" accent4="accent4" accent5="accent5" accent6="accent6" hlink="hlink" folHlink="folHlink"/>
    </a:extraClrScheme>
    <a:extraClrScheme>
      <a:clrScheme name="default 4">
        <a:dk1>
          <a:srgbClr val="000000"/>
        </a:dk1>
        <a:lt1>
          <a:srgbClr val="FFFFFF"/>
        </a:lt1>
        <a:dk2>
          <a:srgbClr val="990000"/>
        </a:dk2>
        <a:lt2>
          <a:srgbClr val="B2B2B2"/>
        </a:lt2>
        <a:accent1>
          <a:srgbClr val="CCFF99"/>
        </a:accent1>
        <a:accent2>
          <a:srgbClr val="99CCCC"/>
        </a:accent2>
        <a:accent3>
          <a:srgbClr val="FFFFFF"/>
        </a:accent3>
        <a:accent4>
          <a:srgbClr val="000000"/>
        </a:accent4>
        <a:accent5>
          <a:srgbClr val="E2FFCA"/>
        </a:accent5>
        <a:accent6>
          <a:srgbClr val="8AB9B9"/>
        </a:accent6>
        <a:hlink>
          <a:srgbClr val="0099CC"/>
        </a:hlink>
        <a:folHlink>
          <a:srgbClr val="006699"/>
        </a:folHlink>
      </a:clrScheme>
      <a:clrMap bg1="lt1" tx1="dk1" bg2="lt2" tx2="dk2" accent1="accent1" accent2="accent2" accent3="accent3" accent4="accent4" accent5="accent5" accent6="accent6" hlink="hlink" folHlink="folHlink"/>
    </a:extraClrScheme>
    <a:extraClrScheme>
      <a:clrScheme name="default 5">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990000"/>
        </a:folHlink>
      </a:clrScheme>
      <a:clrMap bg1="lt1" tx1="dk1" bg2="lt2" tx2="dk2" accent1="accent1" accent2="accent2" accent3="accent3" accent4="accent4" accent5="accent5" accent6="accent6" hlink="hlink" folHlink="folHlink"/>
    </a:extraClrScheme>
    <a:extraClrScheme>
      <a:clrScheme name="default 6">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990000"/>
        </a:folHlink>
      </a:clrScheme>
      <a:clrMap bg1="lt1" tx1="dk1" bg2="lt2" tx2="dk2" accent1="accent1" accent2="accent2" accent3="accent3" accent4="accent4" accent5="accent5" accent6="accent6" hlink="hlink" folHlink="folHlink"/>
    </a:extraClrScheme>
    <a:extraClrScheme>
      <a:clrScheme name="default 7">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990000"/>
        </a:folHlink>
      </a:clrScheme>
      <a:clrMap bg1="lt1" tx1="dk1" bg2="lt2" tx2="dk2" accent1="accent1" accent2="accent2" accent3="accent3" accent4="accent4" accent5="accent5" accent6="accent6" hlink="hlink" folHlink="folHlink"/>
    </a:extraClrScheme>
    <a:extraClrScheme>
      <a:clrScheme name="default 8">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000000"/>
        </a:folHlink>
      </a:clrScheme>
      <a:clrMap bg1="lt1" tx1="dk1" bg2="lt2" tx2="dk2" accent1="accent1" accent2="accent2" accent3="accent3" accent4="accent4" accent5="accent5" accent6="accent6" hlink="hlink" folHlink="folHlink"/>
    </a:extraClrScheme>
    <a:extraClrScheme>
      <a:clrScheme name="default 9">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000000"/>
        </a:folHlink>
      </a:clrScheme>
      <a:clrMap bg1="lt1" tx1="dk1" bg2="lt2" tx2="dk2" accent1="accent1" accent2="accent2" accent3="accent3" accent4="accent4" accent5="accent5" accent6="accent6" hlink="hlink" folHlink="folHlink"/>
    </a:extraClrScheme>
    <a:extraClrScheme>
      <a:clrScheme name="default 10">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000000"/>
        </a:folHlink>
      </a:clrScheme>
      <a:clrMap bg1="lt1" tx1="dk1" bg2="lt2" tx2="dk2" accent1="accent1" accent2="accent2" accent3="accent3" accent4="accent4" accent5="accent5" accent6="accent6" hlink="hlink" folHlink="folHlink"/>
    </a:extraClrScheme>
    <a:extraClrScheme>
      <a:clrScheme name="default 11">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808080"/>
        </a:folHlink>
      </a:clrScheme>
      <a:clrMap bg1="lt1" tx1="dk1" bg2="lt2" tx2="dk2" accent1="accent1" accent2="accent2" accent3="accent3" accent4="accent4" accent5="accent5" accent6="accent6" hlink="hlink" folHlink="folHlink"/>
    </a:extraClrScheme>
    <a:extraClrScheme>
      <a:clrScheme name="default 12">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969696"/>
        </a:folHlink>
      </a:clrScheme>
      <a:clrMap bg1="lt1" tx1="dk1" bg2="lt2" tx2="dk2" accent1="accent1" accent2="accent2" accent3="accent3" accent4="accent4" accent5="accent5" accent6="accent6" hlink="hlink" folHlink="folHlink"/>
    </a:extraClrScheme>
    <a:extraClrScheme>
      <a:clrScheme name="default 13">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808080"/>
        </a:folHlink>
      </a:clrScheme>
      <a:clrMap bg1="lt1" tx1="dk1" bg2="lt2" tx2="dk2" accent1="accent1" accent2="accent2" accent3="accent3" accent4="accent4" accent5="accent5" accent6="accent6" hlink="hlink" folHlink="folHlink"/>
    </a:extraClrScheme>
  </a:extraClrSchemeLst>
</a:theme>
</file>

<file path=ppt/theme/theme11.xml><?xml version="1.0" encoding="utf-8"?>
<a:theme xmlns:a="http://schemas.openxmlformats.org/drawingml/2006/main" name="13_主题1">
  <a:themeElements>
    <a:clrScheme name="default 5">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990000"/>
      </a:folHlink>
    </a:clrScheme>
    <a:fontScheme name="default">
      <a:majorFont>
        <a:latin typeface="FrutigerNext LT Medium"/>
        <a:ea typeface="华文细黑"/>
        <a:cs typeface="宋体"/>
      </a:majorFont>
      <a:minorFont>
        <a:latin typeface="FrutigerNext LT Medium"/>
        <a:ea typeface="华文细黑"/>
        <a:cs typeface="宋体"/>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
            <a:srgbClr val="CC9900"/>
          </a:buClr>
          <a:buSzTx/>
          <a:buFont typeface="Wingdings" pitchFamily="2" charset="2"/>
          <a:buChar char="n"/>
          <a:tabLst/>
          <a:defRPr kumimoji="0" lang="zh-CN" altLang="en-US" sz="1800" b="0" i="0" u="none" strike="noStrike" cap="none" normalizeH="0" baseline="0" smtClean="0">
            <a:ln>
              <a:noFill/>
            </a:ln>
            <a:solidFill>
              <a:schemeClr val="tx1"/>
            </a:solidFill>
            <a:effectLst/>
            <a:latin typeface="Arial" charset="0"/>
            <a:ea typeface="宋体" charset="-122"/>
          </a:defRPr>
        </a:defPPr>
      </a:lstStyle>
    </a:spDef>
    <a:lnDef>
      <a:spPr bwMode="auto">
        <a:xfrm>
          <a:off x="0" y="0"/>
          <a:ext cx="1" cy="1"/>
        </a:xfrm>
        <a:custGeom>
          <a:avLst/>
          <a:gdLst/>
          <a:ahLst/>
          <a:cxnLst/>
          <a:rect l="0" t="0" r="0" b="0"/>
          <a:pathLst/>
        </a:cu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
            <a:srgbClr val="CC9900"/>
          </a:buClr>
          <a:buSzTx/>
          <a:buFont typeface="Wingdings" pitchFamily="2" charset="2"/>
          <a:buChar char="n"/>
          <a:tabLst/>
          <a:defRPr kumimoji="0" lang="zh-CN" altLang="en-US" sz="1800" b="0" i="0" u="none" strike="noStrike" cap="none" normalizeH="0" baseline="0" smtClean="0">
            <a:ln>
              <a:noFill/>
            </a:ln>
            <a:solidFill>
              <a:schemeClr val="tx1"/>
            </a:solidFill>
            <a:effectLst/>
            <a:latin typeface="Arial" charset="0"/>
            <a:ea typeface="宋体" charset="-122"/>
          </a:defRPr>
        </a:defPPr>
      </a:lstStyle>
    </a:lnDef>
  </a:objectDefaults>
  <a:extraClrSchemeLst>
    <a:extraClrScheme>
      <a:clrScheme name="default 1">
        <a:dk1>
          <a:srgbClr val="000000"/>
        </a:dk1>
        <a:lt1>
          <a:srgbClr val="FFFFFF"/>
        </a:lt1>
        <a:dk2>
          <a:srgbClr val="990000"/>
        </a:dk2>
        <a:lt2>
          <a:srgbClr val="808080"/>
        </a:lt2>
        <a:accent1>
          <a:srgbClr val="99CCFF"/>
        </a:accent1>
        <a:accent2>
          <a:srgbClr val="669900"/>
        </a:accent2>
        <a:accent3>
          <a:srgbClr val="FFFFFF"/>
        </a:accent3>
        <a:accent4>
          <a:srgbClr val="000000"/>
        </a:accent4>
        <a:accent5>
          <a:srgbClr val="CAE2FF"/>
        </a:accent5>
        <a:accent6>
          <a:srgbClr val="5C8A00"/>
        </a:accent6>
        <a:hlink>
          <a:srgbClr val="FF9900"/>
        </a:hlink>
        <a:folHlink>
          <a:srgbClr val="DDDDDD"/>
        </a:folHlink>
      </a:clrScheme>
      <a:clrMap bg1="lt1" tx1="dk1" bg2="lt2" tx2="dk2" accent1="accent1" accent2="accent2" accent3="accent3" accent4="accent4" accent5="accent5" accent6="accent6" hlink="hlink" folHlink="folHlink"/>
    </a:extraClrScheme>
    <a:extraClrScheme>
      <a:clrScheme name="default 2">
        <a:dk1>
          <a:srgbClr val="000000"/>
        </a:dk1>
        <a:lt1>
          <a:srgbClr val="FFFFFF"/>
        </a:lt1>
        <a:dk2>
          <a:srgbClr val="990000"/>
        </a:dk2>
        <a:lt2>
          <a:srgbClr val="B2B2B2"/>
        </a:lt2>
        <a:accent1>
          <a:srgbClr val="FFCC99"/>
        </a:accent1>
        <a:accent2>
          <a:srgbClr val="FFCC66"/>
        </a:accent2>
        <a:accent3>
          <a:srgbClr val="FFFFFF"/>
        </a:accent3>
        <a:accent4>
          <a:srgbClr val="000000"/>
        </a:accent4>
        <a:accent5>
          <a:srgbClr val="FFE2CA"/>
        </a:accent5>
        <a:accent6>
          <a:srgbClr val="E7B95C"/>
        </a:accent6>
        <a:hlink>
          <a:srgbClr val="FF9900"/>
        </a:hlink>
        <a:folHlink>
          <a:srgbClr val="996600"/>
        </a:folHlink>
      </a:clrScheme>
      <a:clrMap bg1="lt1" tx1="dk1" bg2="lt2" tx2="dk2" accent1="accent1" accent2="accent2" accent3="accent3" accent4="accent4" accent5="accent5" accent6="accent6" hlink="hlink" folHlink="folHlink"/>
    </a:extraClrScheme>
    <a:extraClrScheme>
      <a:clrScheme name="default 3">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99CCCC"/>
        </a:hlink>
        <a:folHlink>
          <a:srgbClr val="009999"/>
        </a:folHlink>
      </a:clrScheme>
      <a:clrMap bg1="lt1" tx1="dk1" bg2="lt2" tx2="dk2" accent1="accent1" accent2="accent2" accent3="accent3" accent4="accent4" accent5="accent5" accent6="accent6" hlink="hlink" folHlink="folHlink"/>
    </a:extraClrScheme>
    <a:extraClrScheme>
      <a:clrScheme name="default 4">
        <a:dk1>
          <a:srgbClr val="000000"/>
        </a:dk1>
        <a:lt1>
          <a:srgbClr val="FFFFFF"/>
        </a:lt1>
        <a:dk2>
          <a:srgbClr val="990000"/>
        </a:dk2>
        <a:lt2>
          <a:srgbClr val="B2B2B2"/>
        </a:lt2>
        <a:accent1>
          <a:srgbClr val="CCFF99"/>
        </a:accent1>
        <a:accent2>
          <a:srgbClr val="99CCCC"/>
        </a:accent2>
        <a:accent3>
          <a:srgbClr val="FFFFFF"/>
        </a:accent3>
        <a:accent4>
          <a:srgbClr val="000000"/>
        </a:accent4>
        <a:accent5>
          <a:srgbClr val="E2FFCA"/>
        </a:accent5>
        <a:accent6>
          <a:srgbClr val="8AB9B9"/>
        </a:accent6>
        <a:hlink>
          <a:srgbClr val="0099CC"/>
        </a:hlink>
        <a:folHlink>
          <a:srgbClr val="006699"/>
        </a:folHlink>
      </a:clrScheme>
      <a:clrMap bg1="lt1" tx1="dk1" bg2="lt2" tx2="dk2" accent1="accent1" accent2="accent2" accent3="accent3" accent4="accent4" accent5="accent5" accent6="accent6" hlink="hlink" folHlink="folHlink"/>
    </a:extraClrScheme>
    <a:extraClrScheme>
      <a:clrScheme name="default 5">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990000"/>
        </a:folHlink>
      </a:clrScheme>
      <a:clrMap bg1="lt1" tx1="dk1" bg2="lt2" tx2="dk2" accent1="accent1" accent2="accent2" accent3="accent3" accent4="accent4" accent5="accent5" accent6="accent6" hlink="hlink" folHlink="folHlink"/>
    </a:extraClrScheme>
    <a:extraClrScheme>
      <a:clrScheme name="default 6">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990000"/>
        </a:folHlink>
      </a:clrScheme>
      <a:clrMap bg1="lt1" tx1="dk1" bg2="lt2" tx2="dk2" accent1="accent1" accent2="accent2" accent3="accent3" accent4="accent4" accent5="accent5" accent6="accent6" hlink="hlink" folHlink="folHlink"/>
    </a:extraClrScheme>
    <a:extraClrScheme>
      <a:clrScheme name="default 7">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990000"/>
        </a:folHlink>
      </a:clrScheme>
      <a:clrMap bg1="lt1" tx1="dk1" bg2="lt2" tx2="dk2" accent1="accent1" accent2="accent2" accent3="accent3" accent4="accent4" accent5="accent5" accent6="accent6" hlink="hlink" folHlink="folHlink"/>
    </a:extraClrScheme>
    <a:extraClrScheme>
      <a:clrScheme name="default 8">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000000"/>
        </a:folHlink>
      </a:clrScheme>
      <a:clrMap bg1="lt1" tx1="dk1" bg2="lt2" tx2="dk2" accent1="accent1" accent2="accent2" accent3="accent3" accent4="accent4" accent5="accent5" accent6="accent6" hlink="hlink" folHlink="folHlink"/>
    </a:extraClrScheme>
    <a:extraClrScheme>
      <a:clrScheme name="default 9">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000000"/>
        </a:folHlink>
      </a:clrScheme>
      <a:clrMap bg1="lt1" tx1="dk1" bg2="lt2" tx2="dk2" accent1="accent1" accent2="accent2" accent3="accent3" accent4="accent4" accent5="accent5" accent6="accent6" hlink="hlink" folHlink="folHlink"/>
    </a:extraClrScheme>
    <a:extraClrScheme>
      <a:clrScheme name="default 10">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000000"/>
        </a:folHlink>
      </a:clrScheme>
      <a:clrMap bg1="lt1" tx1="dk1" bg2="lt2" tx2="dk2" accent1="accent1" accent2="accent2" accent3="accent3" accent4="accent4" accent5="accent5" accent6="accent6" hlink="hlink" folHlink="folHlink"/>
    </a:extraClrScheme>
    <a:extraClrScheme>
      <a:clrScheme name="default 11">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808080"/>
        </a:folHlink>
      </a:clrScheme>
      <a:clrMap bg1="lt1" tx1="dk1" bg2="lt2" tx2="dk2" accent1="accent1" accent2="accent2" accent3="accent3" accent4="accent4" accent5="accent5" accent6="accent6" hlink="hlink" folHlink="folHlink"/>
    </a:extraClrScheme>
    <a:extraClrScheme>
      <a:clrScheme name="default 12">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969696"/>
        </a:folHlink>
      </a:clrScheme>
      <a:clrMap bg1="lt1" tx1="dk1" bg2="lt2" tx2="dk2" accent1="accent1" accent2="accent2" accent3="accent3" accent4="accent4" accent5="accent5" accent6="accent6" hlink="hlink" folHlink="folHlink"/>
    </a:extraClrScheme>
    <a:extraClrScheme>
      <a:clrScheme name="default 13">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808080"/>
        </a:folHlink>
      </a:clrScheme>
      <a:clrMap bg1="lt1" tx1="dk1" bg2="lt2" tx2="dk2" accent1="accent1" accent2="accent2" accent3="accent3" accent4="accent4" accent5="accent5" accent6="accent6" hlink="hlink" folHlink="folHlink"/>
    </a:extraClrScheme>
  </a:extraClrSchemeLst>
</a:theme>
</file>

<file path=ppt/theme/theme12.xml><?xml version="1.0" encoding="utf-8"?>
<a:theme xmlns:a="http://schemas.openxmlformats.org/drawingml/2006/main" name="14_主题1">
  <a:themeElements>
    <a:clrScheme name="default 5">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990000"/>
      </a:folHlink>
    </a:clrScheme>
    <a:fontScheme name="default">
      <a:majorFont>
        <a:latin typeface="FrutigerNext LT Medium"/>
        <a:ea typeface="华文细黑"/>
        <a:cs typeface="宋体"/>
      </a:majorFont>
      <a:minorFont>
        <a:latin typeface="FrutigerNext LT Medium"/>
        <a:ea typeface="华文细黑"/>
        <a:cs typeface="宋体"/>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
            <a:srgbClr val="CC9900"/>
          </a:buClr>
          <a:buSzTx/>
          <a:buFont typeface="Wingdings" pitchFamily="2" charset="2"/>
          <a:buChar char="n"/>
          <a:tabLst/>
          <a:defRPr kumimoji="0" lang="zh-CN" altLang="en-US" sz="1800" b="0" i="0" u="none" strike="noStrike" cap="none" normalizeH="0" baseline="0" smtClean="0">
            <a:ln>
              <a:noFill/>
            </a:ln>
            <a:solidFill>
              <a:schemeClr val="tx1"/>
            </a:solidFill>
            <a:effectLst/>
            <a:latin typeface="Arial" charset="0"/>
            <a:ea typeface="宋体" charset="-122"/>
          </a:defRPr>
        </a:defPPr>
      </a:lstStyle>
    </a:spDef>
    <a:lnDef>
      <a:spPr bwMode="auto">
        <a:xfrm>
          <a:off x="0" y="0"/>
          <a:ext cx="1" cy="1"/>
        </a:xfrm>
        <a:custGeom>
          <a:avLst/>
          <a:gdLst/>
          <a:ahLst/>
          <a:cxnLst/>
          <a:rect l="0" t="0" r="0" b="0"/>
          <a:pathLst/>
        </a:cu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
            <a:srgbClr val="CC9900"/>
          </a:buClr>
          <a:buSzTx/>
          <a:buFont typeface="Wingdings" pitchFamily="2" charset="2"/>
          <a:buChar char="n"/>
          <a:tabLst/>
          <a:defRPr kumimoji="0" lang="zh-CN" altLang="en-US" sz="1800" b="0" i="0" u="none" strike="noStrike" cap="none" normalizeH="0" baseline="0" smtClean="0">
            <a:ln>
              <a:noFill/>
            </a:ln>
            <a:solidFill>
              <a:schemeClr val="tx1"/>
            </a:solidFill>
            <a:effectLst/>
            <a:latin typeface="Arial" charset="0"/>
            <a:ea typeface="宋体" charset="-122"/>
          </a:defRPr>
        </a:defPPr>
      </a:lstStyle>
    </a:lnDef>
  </a:objectDefaults>
  <a:extraClrSchemeLst>
    <a:extraClrScheme>
      <a:clrScheme name="default 1">
        <a:dk1>
          <a:srgbClr val="000000"/>
        </a:dk1>
        <a:lt1>
          <a:srgbClr val="FFFFFF"/>
        </a:lt1>
        <a:dk2>
          <a:srgbClr val="990000"/>
        </a:dk2>
        <a:lt2>
          <a:srgbClr val="808080"/>
        </a:lt2>
        <a:accent1>
          <a:srgbClr val="99CCFF"/>
        </a:accent1>
        <a:accent2>
          <a:srgbClr val="669900"/>
        </a:accent2>
        <a:accent3>
          <a:srgbClr val="FFFFFF"/>
        </a:accent3>
        <a:accent4>
          <a:srgbClr val="000000"/>
        </a:accent4>
        <a:accent5>
          <a:srgbClr val="CAE2FF"/>
        </a:accent5>
        <a:accent6>
          <a:srgbClr val="5C8A00"/>
        </a:accent6>
        <a:hlink>
          <a:srgbClr val="FF9900"/>
        </a:hlink>
        <a:folHlink>
          <a:srgbClr val="DDDDDD"/>
        </a:folHlink>
      </a:clrScheme>
      <a:clrMap bg1="lt1" tx1="dk1" bg2="lt2" tx2="dk2" accent1="accent1" accent2="accent2" accent3="accent3" accent4="accent4" accent5="accent5" accent6="accent6" hlink="hlink" folHlink="folHlink"/>
    </a:extraClrScheme>
    <a:extraClrScheme>
      <a:clrScheme name="default 2">
        <a:dk1>
          <a:srgbClr val="000000"/>
        </a:dk1>
        <a:lt1>
          <a:srgbClr val="FFFFFF"/>
        </a:lt1>
        <a:dk2>
          <a:srgbClr val="990000"/>
        </a:dk2>
        <a:lt2>
          <a:srgbClr val="B2B2B2"/>
        </a:lt2>
        <a:accent1>
          <a:srgbClr val="FFCC99"/>
        </a:accent1>
        <a:accent2>
          <a:srgbClr val="FFCC66"/>
        </a:accent2>
        <a:accent3>
          <a:srgbClr val="FFFFFF"/>
        </a:accent3>
        <a:accent4>
          <a:srgbClr val="000000"/>
        </a:accent4>
        <a:accent5>
          <a:srgbClr val="FFE2CA"/>
        </a:accent5>
        <a:accent6>
          <a:srgbClr val="E7B95C"/>
        </a:accent6>
        <a:hlink>
          <a:srgbClr val="FF9900"/>
        </a:hlink>
        <a:folHlink>
          <a:srgbClr val="996600"/>
        </a:folHlink>
      </a:clrScheme>
      <a:clrMap bg1="lt1" tx1="dk1" bg2="lt2" tx2="dk2" accent1="accent1" accent2="accent2" accent3="accent3" accent4="accent4" accent5="accent5" accent6="accent6" hlink="hlink" folHlink="folHlink"/>
    </a:extraClrScheme>
    <a:extraClrScheme>
      <a:clrScheme name="default 3">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99CCCC"/>
        </a:hlink>
        <a:folHlink>
          <a:srgbClr val="009999"/>
        </a:folHlink>
      </a:clrScheme>
      <a:clrMap bg1="lt1" tx1="dk1" bg2="lt2" tx2="dk2" accent1="accent1" accent2="accent2" accent3="accent3" accent4="accent4" accent5="accent5" accent6="accent6" hlink="hlink" folHlink="folHlink"/>
    </a:extraClrScheme>
    <a:extraClrScheme>
      <a:clrScheme name="default 4">
        <a:dk1>
          <a:srgbClr val="000000"/>
        </a:dk1>
        <a:lt1>
          <a:srgbClr val="FFFFFF"/>
        </a:lt1>
        <a:dk2>
          <a:srgbClr val="990000"/>
        </a:dk2>
        <a:lt2>
          <a:srgbClr val="B2B2B2"/>
        </a:lt2>
        <a:accent1>
          <a:srgbClr val="CCFF99"/>
        </a:accent1>
        <a:accent2>
          <a:srgbClr val="99CCCC"/>
        </a:accent2>
        <a:accent3>
          <a:srgbClr val="FFFFFF"/>
        </a:accent3>
        <a:accent4>
          <a:srgbClr val="000000"/>
        </a:accent4>
        <a:accent5>
          <a:srgbClr val="E2FFCA"/>
        </a:accent5>
        <a:accent6>
          <a:srgbClr val="8AB9B9"/>
        </a:accent6>
        <a:hlink>
          <a:srgbClr val="0099CC"/>
        </a:hlink>
        <a:folHlink>
          <a:srgbClr val="006699"/>
        </a:folHlink>
      </a:clrScheme>
      <a:clrMap bg1="lt1" tx1="dk1" bg2="lt2" tx2="dk2" accent1="accent1" accent2="accent2" accent3="accent3" accent4="accent4" accent5="accent5" accent6="accent6" hlink="hlink" folHlink="folHlink"/>
    </a:extraClrScheme>
    <a:extraClrScheme>
      <a:clrScheme name="default 5">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990000"/>
        </a:folHlink>
      </a:clrScheme>
      <a:clrMap bg1="lt1" tx1="dk1" bg2="lt2" tx2="dk2" accent1="accent1" accent2="accent2" accent3="accent3" accent4="accent4" accent5="accent5" accent6="accent6" hlink="hlink" folHlink="folHlink"/>
    </a:extraClrScheme>
    <a:extraClrScheme>
      <a:clrScheme name="default 6">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990000"/>
        </a:folHlink>
      </a:clrScheme>
      <a:clrMap bg1="lt1" tx1="dk1" bg2="lt2" tx2="dk2" accent1="accent1" accent2="accent2" accent3="accent3" accent4="accent4" accent5="accent5" accent6="accent6" hlink="hlink" folHlink="folHlink"/>
    </a:extraClrScheme>
    <a:extraClrScheme>
      <a:clrScheme name="default 7">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990000"/>
        </a:folHlink>
      </a:clrScheme>
      <a:clrMap bg1="lt1" tx1="dk1" bg2="lt2" tx2="dk2" accent1="accent1" accent2="accent2" accent3="accent3" accent4="accent4" accent5="accent5" accent6="accent6" hlink="hlink" folHlink="folHlink"/>
    </a:extraClrScheme>
    <a:extraClrScheme>
      <a:clrScheme name="default 8">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000000"/>
        </a:folHlink>
      </a:clrScheme>
      <a:clrMap bg1="lt1" tx1="dk1" bg2="lt2" tx2="dk2" accent1="accent1" accent2="accent2" accent3="accent3" accent4="accent4" accent5="accent5" accent6="accent6" hlink="hlink" folHlink="folHlink"/>
    </a:extraClrScheme>
    <a:extraClrScheme>
      <a:clrScheme name="default 9">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000000"/>
        </a:folHlink>
      </a:clrScheme>
      <a:clrMap bg1="lt1" tx1="dk1" bg2="lt2" tx2="dk2" accent1="accent1" accent2="accent2" accent3="accent3" accent4="accent4" accent5="accent5" accent6="accent6" hlink="hlink" folHlink="folHlink"/>
    </a:extraClrScheme>
    <a:extraClrScheme>
      <a:clrScheme name="default 10">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000000"/>
        </a:folHlink>
      </a:clrScheme>
      <a:clrMap bg1="lt1" tx1="dk1" bg2="lt2" tx2="dk2" accent1="accent1" accent2="accent2" accent3="accent3" accent4="accent4" accent5="accent5" accent6="accent6" hlink="hlink" folHlink="folHlink"/>
    </a:extraClrScheme>
    <a:extraClrScheme>
      <a:clrScheme name="default 11">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808080"/>
        </a:folHlink>
      </a:clrScheme>
      <a:clrMap bg1="lt1" tx1="dk1" bg2="lt2" tx2="dk2" accent1="accent1" accent2="accent2" accent3="accent3" accent4="accent4" accent5="accent5" accent6="accent6" hlink="hlink" folHlink="folHlink"/>
    </a:extraClrScheme>
    <a:extraClrScheme>
      <a:clrScheme name="default 12">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969696"/>
        </a:folHlink>
      </a:clrScheme>
      <a:clrMap bg1="lt1" tx1="dk1" bg2="lt2" tx2="dk2" accent1="accent1" accent2="accent2" accent3="accent3" accent4="accent4" accent5="accent5" accent6="accent6" hlink="hlink" folHlink="folHlink"/>
    </a:extraClrScheme>
    <a:extraClrScheme>
      <a:clrScheme name="default 13">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808080"/>
        </a:folHlink>
      </a:clrScheme>
      <a:clrMap bg1="lt1" tx1="dk1" bg2="lt2" tx2="dk2" accent1="accent1" accent2="accent2" accent3="accent3" accent4="accent4" accent5="accent5" accent6="accent6" hlink="hlink" folHlink="folHlink"/>
    </a:extraClrScheme>
  </a:extraClrSchemeLst>
</a:theme>
</file>

<file path=ppt/theme/theme13.xml><?xml version="1.0" encoding="utf-8"?>
<a:theme xmlns:a="http://schemas.openxmlformats.org/drawingml/2006/main" name="15_主题1">
  <a:themeElements>
    <a:clrScheme name="default 5">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990000"/>
      </a:folHlink>
    </a:clrScheme>
    <a:fontScheme name="default">
      <a:majorFont>
        <a:latin typeface="FrutigerNext LT Medium"/>
        <a:ea typeface="华文细黑"/>
        <a:cs typeface="宋体"/>
      </a:majorFont>
      <a:minorFont>
        <a:latin typeface="FrutigerNext LT Medium"/>
        <a:ea typeface="华文细黑"/>
        <a:cs typeface="宋体"/>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
            <a:srgbClr val="CC9900"/>
          </a:buClr>
          <a:buSzTx/>
          <a:buFont typeface="Wingdings" pitchFamily="2" charset="2"/>
          <a:buChar char="n"/>
          <a:tabLst/>
          <a:defRPr kumimoji="0" lang="zh-CN" altLang="en-US" sz="1800" b="0" i="0" u="none" strike="noStrike" cap="none" normalizeH="0" baseline="0" smtClean="0">
            <a:ln>
              <a:noFill/>
            </a:ln>
            <a:solidFill>
              <a:schemeClr val="tx1"/>
            </a:solidFill>
            <a:effectLst/>
            <a:latin typeface="Arial" charset="0"/>
            <a:ea typeface="宋体" charset="-122"/>
          </a:defRPr>
        </a:defPPr>
      </a:lstStyle>
    </a:spDef>
    <a:lnDef>
      <a:spPr bwMode="auto">
        <a:xfrm>
          <a:off x="0" y="0"/>
          <a:ext cx="1" cy="1"/>
        </a:xfrm>
        <a:custGeom>
          <a:avLst/>
          <a:gdLst/>
          <a:ahLst/>
          <a:cxnLst/>
          <a:rect l="0" t="0" r="0" b="0"/>
          <a:pathLst/>
        </a:cu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
            <a:srgbClr val="CC9900"/>
          </a:buClr>
          <a:buSzTx/>
          <a:buFont typeface="Wingdings" pitchFamily="2" charset="2"/>
          <a:buChar char="n"/>
          <a:tabLst/>
          <a:defRPr kumimoji="0" lang="zh-CN" altLang="en-US" sz="1800" b="0" i="0" u="none" strike="noStrike" cap="none" normalizeH="0" baseline="0" smtClean="0">
            <a:ln>
              <a:noFill/>
            </a:ln>
            <a:solidFill>
              <a:schemeClr val="tx1"/>
            </a:solidFill>
            <a:effectLst/>
            <a:latin typeface="Arial" charset="0"/>
            <a:ea typeface="宋体" charset="-122"/>
          </a:defRPr>
        </a:defPPr>
      </a:lstStyle>
    </a:lnDef>
  </a:objectDefaults>
  <a:extraClrSchemeLst>
    <a:extraClrScheme>
      <a:clrScheme name="default 1">
        <a:dk1>
          <a:srgbClr val="000000"/>
        </a:dk1>
        <a:lt1>
          <a:srgbClr val="FFFFFF"/>
        </a:lt1>
        <a:dk2>
          <a:srgbClr val="990000"/>
        </a:dk2>
        <a:lt2>
          <a:srgbClr val="808080"/>
        </a:lt2>
        <a:accent1>
          <a:srgbClr val="99CCFF"/>
        </a:accent1>
        <a:accent2>
          <a:srgbClr val="669900"/>
        </a:accent2>
        <a:accent3>
          <a:srgbClr val="FFFFFF"/>
        </a:accent3>
        <a:accent4>
          <a:srgbClr val="000000"/>
        </a:accent4>
        <a:accent5>
          <a:srgbClr val="CAE2FF"/>
        </a:accent5>
        <a:accent6>
          <a:srgbClr val="5C8A00"/>
        </a:accent6>
        <a:hlink>
          <a:srgbClr val="FF9900"/>
        </a:hlink>
        <a:folHlink>
          <a:srgbClr val="DDDDDD"/>
        </a:folHlink>
      </a:clrScheme>
      <a:clrMap bg1="lt1" tx1="dk1" bg2="lt2" tx2="dk2" accent1="accent1" accent2="accent2" accent3="accent3" accent4="accent4" accent5="accent5" accent6="accent6" hlink="hlink" folHlink="folHlink"/>
    </a:extraClrScheme>
    <a:extraClrScheme>
      <a:clrScheme name="default 2">
        <a:dk1>
          <a:srgbClr val="000000"/>
        </a:dk1>
        <a:lt1>
          <a:srgbClr val="FFFFFF"/>
        </a:lt1>
        <a:dk2>
          <a:srgbClr val="990000"/>
        </a:dk2>
        <a:lt2>
          <a:srgbClr val="B2B2B2"/>
        </a:lt2>
        <a:accent1>
          <a:srgbClr val="FFCC99"/>
        </a:accent1>
        <a:accent2>
          <a:srgbClr val="FFCC66"/>
        </a:accent2>
        <a:accent3>
          <a:srgbClr val="FFFFFF"/>
        </a:accent3>
        <a:accent4>
          <a:srgbClr val="000000"/>
        </a:accent4>
        <a:accent5>
          <a:srgbClr val="FFE2CA"/>
        </a:accent5>
        <a:accent6>
          <a:srgbClr val="E7B95C"/>
        </a:accent6>
        <a:hlink>
          <a:srgbClr val="FF9900"/>
        </a:hlink>
        <a:folHlink>
          <a:srgbClr val="996600"/>
        </a:folHlink>
      </a:clrScheme>
      <a:clrMap bg1="lt1" tx1="dk1" bg2="lt2" tx2="dk2" accent1="accent1" accent2="accent2" accent3="accent3" accent4="accent4" accent5="accent5" accent6="accent6" hlink="hlink" folHlink="folHlink"/>
    </a:extraClrScheme>
    <a:extraClrScheme>
      <a:clrScheme name="default 3">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99CCCC"/>
        </a:hlink>
        <a:folHlink>
          <a:srgbClr val="009999"/>
        </a:folHlink>
      </a:clrScheme>
      <a:clrMap bg1="lt1" tx1="dk1" bg2="lt2" tx2="dk2" accent1="accent1" accent2="accent2" accent3="accent3" accent4="accent4" accent5="accent5" accent6="accent6" hlink="hlink" folHlink="folHlink"/>
    </a:extraClrScheme>
    <a:extraClrScheme>
      <a:clrScheme name="default 4">
        <a:dk1>
          <a:srgbClr val="000000"/>
        </a:dk1>
        <a:lt1>
          <a:srgbClr val="FFFFFF"/>
        </a:lt1>
        <a:dk2>
          <a:srgbClr val="990000"/>
        </a:dk2>
        <a:lt2>
          <a:srgbClr val="B2B2B2"/>
        </a:lt2>
        <a:accent1>
          <a:srgbClr val="CCFF99"/>
        </a:accent1>
        <a:accent2>
          <a:srgbClr val="99CCCC"/>
        </a:accent2>
        <a:accent3>
          <a:srgbClr val="FFFFFF"/>
        </a:accent3>
        <a:accent4>
          <a:srgbClr val="000000"/>
        </a:accent4>
        <a:accent5>
          <a:srgbClr val="E2FFCA"/>
        </a:accent5>
        <a:accent6>
          <a:srgbClr val="8AB9B9"/>
        </a:accent6>
        <a:hlink>
          <a:srgbClr val="0099CC"/>
        </a:hlink>
        <a:folHlink>
          <a:srgbClr val="006699"/>
        </a:folHlink>
      </a:clrScheme>
      <a:clrMap bg1="lt1" tx1="dk1" bg2="lt2" tx2="dk2" accent1="accent1" accent2="accent2" accent3="accent3" accent4="accent4" accent5="accent5" accent6="accent6" hlink="hlink" folHlink="folHlink"/>
    </a:extraClrScheme>
    <a:extraClrScheme>
      <a:clrScheme name="default 5">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990000"/>
        </a:folHlink>
      </a:clrScheme>
      <a:clrMap bg1="lt1" tx1="dk1" bg2="lt2" tx2="dk2" accent1="accent1" accent2="accent2" accent3="accent3" accent4="accent4" accent5="accent5" accent6="accent6" hlink="hlink" folHlink="folHlink"/>
    </a:extraClrScheme>
    <a:extraClrScheme>
      <a:clrScheme name="default 6">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990000"/>
        </a:folHlink>
      </a:clrScheme>
      <a:clrMap bg1="lt1" tx1="dk1" bg2="lt2" tx2="dk2" accent1="accent1" accent2="accent2" accent3="accent3" accent4="accent4" accent5="accent5" accent6="accent6" hlink="hlink" folHlink="folHlink"/>
    </a:extraClrScheme>
    <a:extraClrScheme>
      <a:clrScheme name="default 7">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990000"/>
        </a:folHlink>
      </a:clrScheme>
      <a:clrMap bg1="lt1" tx1="dk1" bg2="lt2" tx2="dk2" accent1="accent1" accent2="accent2" accent3="accent3" accent4="accent4" accent5="accent5" accent6="accent6" hlink="hlink" folHlink="folHlink"/>
    </a:extraClrScheme>
    <a:extraClrScheme>
      <a:clrScheme name="default 8">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000000"/>
        </a:folHlink>
      </a:clrScheme>
      <a:clrMap bg1="lt1" tx1="dk1" bg2="lt2" tx2="dk2" accent1="accent1" accent2="accent2" accent3="accent3" accent4="accent4" accent5="accent5" accent6="accent6" hlink="hlink" folHlink="folHlink"/>
    </a:extraClrScheme>
    <a:extraClrScheme>
      <a:clrScheme name="default 9">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000000"/>
        </a:folHlink>
      </a:clrScheme>
      <a:clrMap bg1="lt1" tx1="dk1" bg2="lt2" tx2="dk2" accent1="accent1" accent2="accent2" accent3="accent3" accent4="accent4" accent5="accent5" accent6="accent6" hlink="hlink" folHlink="folHlink"/>
    </a:extraClrScheme>
    <a:extraClrScheme>
      <a:clrScheme name="default 10">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000000"/>
        </a:folHlink>
      </a:clrScheme>
      <a:clrMap bg1="lt1" tx1="dk1" bg2="lt2" tx2="dk2" accent1="accent1" accent2="accent2" accent3="accent3" accent4="accent4" accent5="accent5" accent6="accent6" hlink="hlink" folHlink="folHlink"/>
    </a:extraClrScheme>
    <a:extraClrScheme>
      <a:clrScheme name="default 11">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808080"/>
        </a:folHlink>
      </a:clrScheme>
      <a:clrMap bg1="lt1" tx1="dk1" bg2="lt2" tx2="dk2" accent1="accent1" accent2="accent2" accent3="accent3" accent4="accent4" accent5="accent5" accent6="accent6" hlink="hlink" folHlink="folHlink"/>
    </a:extraClrScheme>
    <a:extraClrScheme>
      <a:clrScheme name="default 12">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969696"/>
        </a:folHlink>
      </a:clrScheme>
      <a:clrMap bg1="lt1" tx1="dk1" bg2="lt2" tx2="dk2" accent1="accent1" accent2="accent2" accent3="accent3" accent4="accent4" accent5="accent5" accent6="accent6" hlink="hlink" folHlink="folHlink"/>
    </a:extraClrScheme>
    <a:extraClrScheme>
      <a:clrScheme name="default 13">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808080"/>
        </a:folHlink>
      </a:clrScheme>
      <a:clrMap bg1="lt1" tx1="dk1" bg2="lt2" tx2="dk2" accent1="accent1" accent2="accent2" accent3="accent3" accent4="accent4" accent5="accent5" accent6="accent6" hlink="hlink" folHlink="folHlink"/>
    </a:extraClrScheme>
  </a:extraClrSchemeLst>
</a:theme>
</file>

<file path=ppt/theme/theme14.xml><?xml version="1.0" encoding="utf-8"?>
<a:theme xmlns:a="http://schemas.openxmlformats.org/drawingml/2006/main" name="16_主题1">
  <a:themeElements>
    <a:clrScheme name="default 5">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990000"/>
      </a:folHlink>
    </a:clrScheme>
    <a:fontScheme name="default">
      <a:majorFont>
        <a:latin typeface="FrutigerNext LT Medium"/>
        <a:ea typeface="华文细黑"/>
        <a:cs typeface="宋体"/>
      </a:majorFont>
      <a:minorFont>
        <a:latin typeface="FrutigerNext LT Medium"/>
        <a:ea typeface="华文细黑"/>
        <a:cs typeface="宋体"/>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
            <a:srgbClr val="CC9900"/>
          </a:buClr>
          <a:buSzTx/>
          <a:buFont typeface="Wingdings" pitchFamily="2" charset="2"/>
          <a:buChar char="n"/>
          <a:tabLst/>
          <a:defRPr kumimoji="0" lang="zh-CN" altLang="en-US" sz="1800" b="0" i="0" u="none" strike="noStrike" cap="none" normalizeH="0" baseline="0" smtClean="0">
            <a:ln>
              <a:noFill/>
            </a:ln>
            <a:solidFill>
              <a:schemeClr val="tx1"/>
            </a:solidFill>
            <a:effectLst/>
            <a:latin typeface="Arial" charset="0"/>
            <a:ea typeface="宋体" charset="-122"/>
          </a:defRPr>
        </a:defPPr>
      </a:lstStyle>
    </a:spDef>
    <a:lnDef>
      <a:spPr bwMode="auto">
        <a:xfrm>
          <a:off x="0" y="0"/>
          <a:ext cx="1" cy="1"/>
        </a:xfrm>
        <a:custGeom>
          <a:avLst/>
          <a:gdLst/>
          <a:ahLst/>
          <a:cxnLst/>
          <a:rect l="0" t="0" r="0" b="0"/>
          <a:pathLst/>
        </a:cu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
            <a:srgbClr val="CC9900"/>
          </a:buClr>
          <a:buSzTx/>
          <a:buFont typeface="Wingdings" pitchFamily="2" charset="2"/>
          <a:buChar char="n"/>
          <a:tabLst/>
          <a:defRPr kumimoji="0" lang="zh-CN" altLang="en-US" sz="1800" b="0" i="0" u="none" strike="noStrike" cap="none" normalizeH="0" baseline="0" smtClean="0">
            <a:ln>
              <a:noFill/>
            </a:ln>
            <a:solidFill>
              <a:schemeClr val="tx1"/>
            </a:solidFill>
            <a:effectLst/>
            <a:latin typeface="Arial" charset="0"/>
            <a:ea typeface="宋体" charset="-122"/>
          </a:defRPr>
        </a:defPPr>
      </a:lstStyle>
    </a:lnDef>
  </a:objectDefaults>
  <a:extraClrSchemeLst>
    <a:extraClrScheme>
      <a:clrScheme name="default 1">
        <a:dk1>
          <a:srgbClr val="000000"/>
        </a:dk1>
        <a:lt1>
          <a:srgbClr val="FFFFFF"/>
        </a:lt1>
        <a:dk2>
          <a:srgbClr val="990000"/>
        </a:dk2>
        <a:lt2>
          <a:srgbClr val="808080"/>
        </a:lt2>
        <a:accent1>
          <a:srgbClr val="99CCFF"/>
        </a:accent1>
        <a:accent2>
          <a:srgbClr val="669900"/>
        </a:accent2>
        <a:accent3>
          <a:srgbClr val="FFFFFF"/>
        </a:accent3>
        <a:accent4>
          <a:srgbClr val="000000"/>
        </a:accent4>
        <a:accent5>
          <a:srgbClr val="CAE2FF"/>
        </a:accent5>
        <a:accent6>
          <a:srgbClr val="5C8A00"/>
        </a:accent6>
        <a:hlink>
          <a:srgbClr val="FF9900"/>
        </a:hlink>
        <a:folHlink>
          <a:srgbClr val="DDDDDD"/>
        </a:folHlink>
      </a:clrScheme>
      <a:clrMap bg1="lt1" tx1="dk1" bg2="lt2" tx2="dk2" accent1="accent1" accent2="accent2" accent3="accent3" accent4="accent4" accent5="accent5" accent6="accent6" hlink="hlink" folHlink="folHlink"/>
    </a:extraClrScheme>
    <a:extraClrScheme>
      <a:clrScheme name="default 2">
        <a:dk1>
          <a:srgbClr val="000000"/>
        </a:dk1>
        <a:lt1>
          <a:srgbClr val="FFFFFF"/>
        </a:lt1>
        <a:dk2>
          <a:srgbClr val="990000"/>
        </a:dk2>
        <a:lt2>
          <a:srgbClr val="B2B2B2"/>
        </a:lt2>
        <a:accent1>
          <a:srgbClr val="FFCC99"/>
        </a:accent1>
        <a:accent2>
          <a:srgbClr val="FFCC66"/>
        </a:accent2>
        <a:accent3>
          <a:srgbClr val="FFFFFF"/>
        </a:accent3>
        <a:accent4>
          <a:srgbClr val="000000"/>
        </a:accent4>
        <a:accent5>
          <a:srgbClr val="FFE2CA"/>
        </a:accent5>
        <a:accent6>
          <a:srgbClr val="E7B95C"/>
        </a:accent6>
        <a:hlink>
          <a:srgbClr val="FF9900"/>
        </a:hlink>
        <a:folHlink>
          <a:srgbClr val="996600"/>
        </a:folHlink>
      </a:clrScheme>
      <a:clrMap bg1="lt1" tx1="dk1" bg2="lt2" tx2="dk2" accent1="accent1" accent2="accent2" accent3="accent3" accent4="accent4" accent5="accent5" accent6="accent6" hlink="hlink" folHlink="folHlink"/>
    </a:extraClrScheme>
    <a:extraClrScheme>
      <a:clrScheme name="default 3">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99CCCC"/>
        </a:hlink>
        <a:folHlink>
          <a:srgbClr val="009999"/>
        </a:folHlink>
      </a:clrScheme>
      <a:clrMap bg1="lt1" tx1="dk1" bg2="lt2" tx2="dk2" accent1="accent1" accent2="accent2" accent3="accent3" accent4="accent4" accent5="accent5" accent6="accent6" hlink="hlink" folHlink="folHlink"/>
    </a:extraClrScheme>
    <a:extraClrScheme>
      <a:clrScheme name="default 4">
        <a:dk1>
          <a:srgbClr val="000000"/>
        </a:dk1>
        <a:lt1>
          <a:srgbClr val="FFFFFF"/>
        </a:lt1>
        <a:dk2>
          <a:srgbClr val="990000"/>
        </a:dk2>
        <a:lt2>
          <a:srgbClr val="B2B2B2"/>
        </a:lt2>
        <a:accent1>
          <a:srgbClr val="CCFF99"/>
        </a:accent1>
        <a:accent2>
          <a:srgbClr val="99CCCC"/>
        </a:accent2>
        <a:accent3>
          <a:srgbClr val="FFFFFF"/>
        </a:accent3>
        <a:accent4>
          <a:srgbClr val="000000"/>
        </a:accent4>
        <a:accent5>
          <a:srgbClr val="E2FFCA"/>
        </a:accent5>
        <a:accent6>
          <a:srgbClr val="8AB9B9"/>
        </a:accent6>
        <a:hlink>
          <a:srgbClr val="0099CC"/>
        </a:hlink>
        <a:folHlink>
          <a:srgbClr val="006699"/>
        </a:folHlink>
      </a:clrScheme>
      <a:clrMap bg1="lt1" tx1="dk1" bg2="lt2" tx2="dk2" accent1="accent1" accent2="accent2" accent3="accent3" accent4="accent4" accent5="accent5" accent6="accent6" hlink="hlink" folHlink="folHlink"/>
    </a:extraClrScheme>
    <a:extraClrScheme>
      <a:clrScheme name="default 5">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990000"/>
        </a:folHlink>
      </a:clrScheme>
      <a:clrMap bg1="lt1" tx1="dk1" bg2="lt2" tx2="dk2" accent1="accent1" accent2="accent2" accent3="accent3" accent4="accent4" accent5="accent5" accent6="accent6" hlink="hlink" folHlink="folHlink"/>
    </a:extraClrScheme>
    <a:extraClrScheme>
      <a:clrScheme name="default 6">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990000"/>
        </a:folHlink>
      </a:clrScheme>
      <a:clrMap bg1="lt1" tx1="dk1" bg2="lt2" tx2="dk2" accent1="accent1" accent2="accent2" accent3="accent3" accent4="accent4" accent5="accent5" accent6="accent6" hlink="hlink" folHlink="folHlink"/>
    </a:extraClrScheme>
    <a:extraClrScheme>
      <a:clrScheme name="default 7">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990000"/>
        </a:folHlink>
      </a:clrScheme>
      <a:clrMap bg1="lt1" tx1="dk1" bg2="lt2" tx2="dk2" accent1="accent1" accent2="accent2" accent3="accent3" accent4="accent4" accent5="accent5" accent6="accent6" hlink="hlink" folHlink="folHlink"/>
    </a:extraClrScheme>
    <a:extraClrScheme>
      <a:clrScheme name="default 8">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000000"/>
        </a:folHlink>
      </a:clrScheme>
      <a:clrMap bg1="lt1" tx1="dk1" bg2="lt2" tx2="dk2" accent1="accent1" accent2="accent2" accent3="accent3" accent4="accent4" accent5="accent5" accent6="accent6" hlink="hlink" folHlink="folHlink"/>
    </a:extraClrScheme>
    <a:extraClrScheme>
      <a:clrScheme name="default 9">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000000"/>
        </a:folHlink>
      </a:clrScheme>
      <a:clrMap bg1="lt1" tx1="dk1" bg2="lt2" tx2="dk2" accent1="accent1" accent2="accent2" accent3="accent3" accent4="accent4" accent5="accent5" accent6="accent6" hlink="hlink" folHlink="folHlink"/>
    </a:extraClrScheme>
    <a:extraClrScheme>
      <a:clrScheme name="default 10">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000000"/>
        </a:folHlink>
      </a:clrScheme>
      <a:clrMap bg1="lt1" tx1="dk1" bg2="lt2" tx2="dk2" accent1="accent1" accent2="accent2" accent3="accent3" accent4="accent4" accent5="accent5" accent6="accent6" hlink="hlink" folHlink="folHlink"/>
    </a:extraClrScheme>
    <a:extraClrScheme>
      <a:clrScheme name="default 11">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808080"/>
        </a:folHlink>
      </a:clrScheme>
      <a:clrMap bg1="lt1" tx1="dk1" bg2="lt2" tx2="dk2" accent1="accent1" accent2="accent2" accent3="accent3" accent4="accent4" accent5="accent5" accent6="accent6" hlink="hlink" folHlink="folHlink"/>
    </a:extraClrScheme>
    <a:extraClrScheme>
      <a:clrScheme name="default 12">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969696"/>
        </a:folHlink>
      </a:clrScheme>
      <a:clrMap bg1="lt1" tx1="dk1" bg2="lt2" tx2="dk2" accent1="accent1" accent2="accent2" accent3="accent3" accent4="accent4" accent5="accent5" accent6="accent6" hlink="hlink" folHlink="folHlink"/>
    </a:extraClrScheme>
    <a:extraClrScheme>
      <a:clrScheme name="default 13">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808080"/>
        </a:folHlink>
      </a:clrScheme>
      <a:clrMap bg1="lt1" tx1="dk1" bg2="lt2" tx2="dk2" accent1="accent1" accent2="accent2" accent3="accent3" accent4="accent4" accent5="accent5" accent6="accent6" hlink="hlink" folHlink="folHlink"/>
    </a:extraClrScheme>
  </a:extraClrSchemeLst>
</a:theme>
</file>

<file path=ppt/theme/theme15.xml><?xml version="1.0" encoding="utf-8"?>
<a:theme xmlns:a="http://schemas.openxmlformats.org/drawingml/2006/main" name="17_主题1">
  <a:themeElements>
    <a:clrScheme name="default 5">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990000"/>
      </a:folHlink>
    </a:clrScheme>
    <a:fontScheme name="default">
      <a:majorFont>
        <a:latin typeface="FrutigerNext LT Medium"/>
        <a:ea typeface="华文细黑"/>
        <a:cs typeface="宋体"/>
      </a:majorFont>
      <a:minorFont>
        <a:latin typeface="FrutigerNext LT Medium"/>
        <a:ea typeface="华文细黑"/>
        <a:cs typeface="宋体"/>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
            <a:srgbClr val="CC9900"/>
          </a:buClr>
          <a:buSzTx/>
          <a:buFont typeface="Wingdings" pitchFamily="2" charset="2"/>
          <a:buChar char="n"/>
          <a:tabLst/>
          <a:defRPr kumimoji="0" lang="zh-CN" altLang="en-US" sz="1800" b="0" i="0" u="none" strike="noStrike" cap="none" normalizeH="0" baseline="0" smtClean="0">
            <a:ln>
              <a:noFill/>
            </a:ln>
            <a:solidFill>
              <a:schemeClr val="tx1"/>
            </a:solidFill>
            <a:effectLst/>
            <a:latin typeface="Arial" charset="0"/>
            <a:ea typeface="宋体" charset="-122"/>
          </a:defRPr>
        </a:defPPr>
      </a:lstStyle>
    </a:spDef>
    <a:lnDef>
      <a:spPr bwMode="auto">
        <a:xfrm>
          <a:off x="0" y="0"/>
          <a:ext cx="1" cy="1"/>
        </a:xfrm>
        <a:custGeom>
          <a:avLst/>
          <a:gdLst/>
          <a:ahLst/>
          <a:cxnLst/>
          <a:rect l="0" t="0" r="0" b="0"/>
          <a:pathLst/>
        </a:cu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
            <a:srgbClr val="CC9900"/>
          </a:buClr>
          <a:buSzTx/>
          <a:buFont typeface="Wingdings" pitchFamily="2" charset="2"/>
          <a:buChar char="n"/>
          <a:tabLst/>
          <a:defRPr kumimoji="0" lang="zh-CN" altLang="en-US" sz="1800" b="0" i="0" u="none" strike="noStrike" cap="none" normalizeH="0" baseline="0" smtClean="0">
            <a:ln>
              <a:noFill/>
            </a:ln>
            <a:solidFill>
              <a:schemeClr val="tx1"/>
            </a:solidFill>
            <a:effectLst/>
            <a:latin typeface="Arial" charset="0"/>
            <a:ea typeface="宋体" charset="-122"/>
          </a:defRPr>
        </a:defPPr>
      </a:lstStyle>
    </a:lnDef>
  </a:objectDefaults>
  <a:extraClrSchemeLst>
    <a:extraClrScheme>
      <a:clrScheme name="default 1">
        <a:dk1>
          <a:srgbClr val="000000"/>
        </a:dk1>
        <a:lt1>
          <a:srgbClr val="FFFFFF"/>
        </a:lt1>
        <a:dk2>
          <a:srgbClr val="990000"/>
        </a:dk2>
        <a:lt2>
          <a:srgbClr val="808080"/>
        </a:lt2>
        <a:accent1>
          <a:srgbClr val="99CCFF"/>
        </a:accent1>
        <a:accent2>
          <a:srgbClr val="669900"/>
        </a:accent2>
        <a:accent3>
          <a:srgbClr val="FFFFFF"/>
        </a:accent3>
        <a:accent4>
          <a:srgbClr val="000000"/>
        </a:accent4>
        <a:accent5>
          <a:srgbClr val="CAE2FF"/>
        </a:accent5>
        <a:accent6>
          <a:srgbClr val="5C8A00"/>
        </a:accent6>
        <a:hlink>
          <a:srgbClr val="FF9900"/>
        </a:hlink>
        <a:folHlink>
          <a:srgbClr val="DDDDDD"/>
        </a:folHlink>
      </a:clrScheme>
      <a:clrMap bg1="lt1" tx1="dk1" bg2="lt2" tx2="dk2" accent1="accent1" accent2="accent2" accent3="accent3" accent4="accent4" accent5="accent5" accent6="accent6" hlink="hlink" folHlink="folHlink"/>
    </a:extraClrScheme>
    <a:extraClrScheme>
      <a:clrScheme name="default 2">
        <a:dk1>
          <a:srgbClr val="000000"/>
        </a:dk1>
        <a:lt1>
          <a:srgbClr val="FFFFFF"/>
        </a:lt1>
        <a:dk2>
          <a:srgbClr val="990000"/>
        </a:dk2>
        <a:lt2>
          <a:srgbClr val="B2B2B2"/>
        </a:lt2>
        <a:accent1>
          <a:srgbClr val="FFCC99"/>
        </a:accent1>
        <a:accent2>
          <a:srgbClr val="FFCC66"/>
        </a:accent2>
        <a:accent3>
          <a:srgbClr val="FFFFFF"/>
        </a:accent3>
        <a:accent4>
          <a:srgbClr val="000000"/>
        </a:accent4>
        <a:accent5>
          <a:srgbClr val="FFE2CA"/>
        </a:accent5>
        <a:accent6>
          <a:srgbClr val="E7B95C"/>
        </a:accent6>
        <a:hlink>
          <a:srgbClr val="FF9900"/>
        </a:hlink>
        <a:folHlink>
          <a:srgbClr val="996600"/>
        </a:folHlink>
      </a:clrScheme>
      <a:clrMap bg1="lt1" tx1="dk1" bg2="lt2" tx2="dk2" accent1="accent1" accent2="accent2" accent3="accent3" accent4="accent4" accent5="accent5" accent6="accent6" hlink="hlink" folHlink="folHlink"/>
    </a:extraClrScheme>
    <a:extraClrScheme>
      <a:clrScheme name="default 3">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99CCCC"/>
        </a:hlink>
        <a:folHlink>
          <a:srgbClr val="009999"/>
        </a:folHlink>
      </a:clrScheme>
      <a:clrMap bg1="lt1" tx1="dk1" bg2="lt2" tx2="dk2" accent1="accent1" accent2="accent2" accent3="accent3" accent4="accent4" accent5="accent5" accent6="accent6" hlink="hlink" folHlink="folHlink"/>
    </a:extraClrScheme>
    <a:extraClrScheme>
      <a:clrScheme name="default 4">
        <a:dk1>
          <a:srgbClr val="000000"/>
        </a:dk1>
        <a:lt1>
          <a:srgbClr val="FFFFFF"/>
        </a:lt1>
        <a:dk2>
          <a:srgbClr val="990000"/>
        </a:dk2>
        <a:lt2>
          <a:srgbClr val="B2B2B2"/>
        </a:lt2>
        <a:accent1>
          <a:srgbClr val="CCFF99"/>
        </a:accent1>
        <a:accent2>
          <a:srgbClr val="99CCCC"/>
        </a:accent2>
        <a:accent3>
          <a:srgbClr val="FFFFFF"/>
        </a:accent3>
        <a:accent4>
          <a:srgbClr val="000000"/>
        </a:accent4>
        <a:accent5>
          <a:srgbClr val="E2FFCA"/>
        </a:accent5>
        <a:accent6>
          <a:srgbClr val="8AB9B9"/>
        </a:accent6>
        <a:hlink>
          <a:srgbClr val="0099CC"/>
        </a:hlink>
        <a:folHlink>
          <a:srgbClr val="006699"/>
        </a:folHlink>
      </a:clrScheme>
      <a:clrMap bg1="lt1" tx1="dk1" bg2="lt2" tx2="dk2" accent1="accent1" accent2="accent2" accent3="accent3" accent4="accent4" accent5="accent5" accent6="accent6" hlink="hlink" folHlink="folHlink"/>
    </a:extraClrScheme>
    <a:extraClrScheme>
      <a:clrScheme name="default 5">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990000"/>
        </a:folHlink>
      </a:clrScheme>
      <a:clrMap bg1="lt1" tx1="dk1" bg2="lt2" tx2="dk2" accent1="accent1" accent2="accent2" accent3="accent3" accent4="accent4" accent5="accent5" accent6="accent6" hlink="hlink" folHlink="folHlink"/>
    </a:extraClrScheme>
    <a:extraClrScheme>
      <a:clrScheme name="default 6">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990000"/>
        </a:folHlink>
      </a:clrScheme>
      <a:clrMap bg1="lt1" tx1="dk1" bg2="lt2" tx2="dk2" accent1="accent1" accent2="accent2" accent3="accent3" accent4="accent4" accent5="accent5" accent6="accent6" hlink="hlink" folHlink="folHlink"/>
    </a:extraClrScheme>
    <a:extraClrScheme>
      <a:clrScheme name="default 7">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990000"/>
        </a:folHlink>
      </a:clrScheme>
      <a:clrMap bg1="lt1" tx1="dk1" bg2="lt2" tx2="dk2" accent1="accent1" accent2="accent2" accent3="accent3" accent4="accent4" accent5="accent5" accent6="accent6" hlink="hlink" folHlink="folHlink"/>
    </a:extraClrScheme>
    <a:extraClrScheme>
      <a:clrScheme name="default 8">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000000"/>
        </a:folHlink>
      </a:clrScheme>
      <a:clrMap bg1="lt1" tx1="dk1" bg2="lt2" tx2="dk2" accent1="accent1" accent2="accent2" accent3="accent3" accent4="accent4" accent5="accent5" accent6="accent6" hlink="hlink" folHlink="folHlink"/>
    </a:extraClrScheme>
    <a:extraClrScheme>
      <a:clrScheme name="default 9">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000000"/>
        </a:folHlink>
      </a:clrScheme>
      <a:clrMap bg1="lt1" tx1="dk1" bg2="lt2" tx2="dk2" accent1="accent1" accent2="accent2" accent3="accent3" accent4="accent4" accent5="accent5" accent6="accent6" hlink="hlink" folHlink="folHlink"/>
    </a:extraClrScheme>
    <a:extraClrScheme>
      <a:clrScheme name="default 10">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000000"/>
        </a:folHlink>
      </a:clrScheme>
      <a:clrMap bg1="lt1" tx1="dk1" bg2="lt2" tx2="dk2" accent1="accent1" accent2="accent2" accent3="accent3" accent4="accent4" accent5="accent5" accent6="accent6" hlink="hlink" folHlink="folHlink"/>
    </a:extraClrScheme>
    <a:extraClrScheme>
      <a:clrScheme name="default 11">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808080"/>
        </a:folHlink>
      </a:clrScheme>
      <a:clrMap bg1="lt1" tx1="dk1" bg2="lt2" tx2="dk2" accent1="accent1" accent2="accent2" accent3="accent3" accent4="accent4" accent5="accent5" accent6="accent6" hlink="hlink" folHlink="folHlink"/>
    </a:extraClrScheme>
    <a:extraClrScheme>
      <a:clrScheme name="default 12">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969696"/>
        </a:folHlink>
      </a:clrScheme>
      <a:clrMap bg1="lt1" tx1="dk1" bg2="lt2" tx2="dk2" accent1="accent1" accent2="accent2" accent3="accent3" accent4="accent4" accent5="accent5" accent6="accent6" hlink="hlink" folHlink="folHlink"/>
    </a:extraClrScheme>
    <a:extraClrScheme>
      <a:clrScheme name="default 13">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808080"/>
        </a:folHlink>
      </a:clrScheme>
      <a:clrMap bg1="lt1" tx1="dk1" bg2="lt2" tx2="dk2" accent1="accent1" accent2="accent2" accent3="accent3" accent4="accent4" accent5="accent5" accent6="accent6" hlink="hlink" folHlink="folHlink"/>
    </a:extraClrScheme>
  </a:extraClrSchemeLst>
</a:theme>
</file>

<file path=ppt/theme/theme16.xml><?xml version="1.0" encoding="utf-8"?>
<a:theme xmlns:a="http://schemas.openxmlformats.org/drawingml/2006/main" name="18_主题1">
  <a:themeElements>
    <a:clrScheme name="default 5">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990000"/>
      </a:folHlink>
    </a:clrScheme>
    <a:fontScheme name="default">
      <a:majorFont>
        <a:latin typeface="FrutigerNext LT Medium"/>
        <a:ea typeface="华文细黑"/>
        <a:cs typeface="宋体"/>
      </a:majorFont>
      <a:minorFont>
        <a:latin typeface="FrutigerNext LT Medium"/>
        <a:ea typeface="华文细黑"/>
        <a:cs typeface="宋体"/>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
            <a:srgbClr val="CC9900"/>
          </a:buClr>
          <a:buSzTx/>
          <a:buFont typeface="Wingdings" pitchFamily="2" charset="2"/>
          <a:buChar char="n"/>
          <a:tabLst/>
          <a:defRPr kumimoji="0" lang="zh-CN" altLang="en-US" sz="1800" b="0" i="0" u="none" strike="noStrike" cap="none" normalizeH="0" baseline="0" smtClean="0">
            <a:ln>
              <a:noFill/>
            </a:ln>
            <a:solidFill>
              <a:schemeClr val="tx1"/>
            </a:solidFill>
            <a:effectLst/>
            <a:latin typeface="Arial" charset="0"/>
            <a:ea typeface="宋体" charset="-122"/>
          </a:defRPr>
        </a:defPPr>
      </a:lstStyle>
    </a:spDef>
    <a:lnDef>
      <a:spPr bwMode="auto">
        <a:xfrm>
          <a:off x="0" y="0"/>
          <a:ext cx="1" cy="1"/>
        </a:xfrm>
        <a:custGeom>
          <a:avLst/>
          <a:gdLst/>
          <a:ahLst/>
          <a:cxnLst/>
          <a:rect l="0" t="0" r="0" b="0"/>
          <a:pathLst/>
        </a:cu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
            <a:srgbClr val="CC9900"/>
          </a:buClr>
          <a:buSzTx/>
          <a:buFont typeface="Wingdings" pitchFamily="2" charset="2"/>
          <a:buChar char="n"/>
          <a:tabLst/>
          <a:defRPr kumimoji="0" lang="zh-CN" altLang="en-US" sz="1800" b="0" i="0" u="none" strike="noStrike" cap="none" normalizeH="0" baseline="0" smtClean="0">
            <a:ln>
              <a:noFill/>
            </a:ln>
            <a:solidFill>
              <a:schemeClr val="tx1"/>
            </a:solidFill>
            <a:effectLst/>
            <a:latin typeface="Arial" charset="0"/>
            <a:ea typeface="宋体" charset="-122"/>
          </a:defRPr>
        </a:defPPr>
      </a:lstStyle>
    </a:lnDef>
  </a:objectDefaults>
  <a:extraClrSchemeLst>
    <a:extraClrScheme>
      <a:clrScheme name="default 1">
        <a:dk1>
          <a:srgbClr val="000000"/>
        </a:dk1>
        <a:lt1>
          <a:srgbClr val="FFFFFF"/>
        </a:lt1>
        <a:dk2>
          <a:srgbClr val="990000"/>
        </a:dk2>
        <a:lt2>
          <a:srgbClr val="808080"/>
        </a:lt2>
        <a:accent1>
          <a:srgbClr val="99CCFF"/>
        </a:accent1>
        <a:accent2>
          <a:srgbClr val="669900"/>
        </a:accent2>
        <a:accent3>
          <a:srgbClr val="FFFFFF"/>
        </a:accent3>
        <a:accent4>
          <a:srgbClr val="000000"/>
        </a:accent4>
        <a:accent5>
          <a:srgbClr val="CAE2FF"/>
        </a:accent5>
        <a:accent6>
          <a:srgbClr val="5C8A00"/>
        </a:accent6>
        <a:hlink>
          <a:srgbClr val="FF9900"/>
        </a:hlink>
        <a:folHlink>
          <a:srgbClr val="DDDDDD"/>
        </a:folHlink>
      </a:clrScheme>
      <a:clrMap bg1="lt1" tx1="dk1" bg2="lt2" tx2="dk2" accent1="accent1" accent2="accent2" accent3="accent3" accent4="accent4" accent5="accent5" accent6="accent6" hlink="hlink" folHlink="folHlink"/>
    </a:extraClrScheme>
    <a:extraClrScheme>
      <a:clrScheme name="default 2">
        <a:dk1>
          <a:srgbClr val="000000"/>
        </a:dk1>
        <a:lt1>
          <a:srgbClr val="FFFFFF"/>
        </a:lt1>
        <a:dk2>
          <a:srgbClr val="990000"/>
        </a:dk2>
        <a:lt2>
          <a:srgbClr val="B2B2B2"/>
        </a:lt2>
        <a:accent1>
          <a:srgbClr val="FFCC99"/>
        </a:accent1>
        <a:accent2>
          <a:srgbClr val="FFCC66"/>
        </a:accent2>
        <a:accent3>
          <a:srgbClr val="FFFFFF"/>
        </a:accent3>
        <a:accent4>
          <a:srgbClr val="000000"/>
        </a:accent4>
        <a:accent5>
          <a:srgbClr val="FFE2CA"/>
        </a:accent5>
        <a:accent6>
          <a:srgbClr val="E7B95C"/>
        </a:accent6>
        <a:hlink>
          <a:srgbClr val="FF9900"/>
        </a:hlink>
        <a:folHlink>
          <a:srgbClr val="996600"/>
        </a:folHlink>
      </a:clrScheme>
      <a:clrMap bg1="lt1" tx1="dk1" bg2="lt2" tx2="dk2" accent1="accent1" accent2="accent2" accent3="accent3" accent4="accent4" accent5="accent5" accent6="accent6" hlink="hlink" folHlink="folHlink"/>
    </a:extraClrScheme>
    <a:extraClrScheme>
      <a:clrScheme name="default 3">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99CCCC"/>
        </a:hlink>
        <a:folHlink>
          <a:srgbClr val="009999"/>
        </a:folHlink>
      </a:clrScheme>
      <a:clrMap bg1="lt1" tx1="dk1" bg2="lt2" tx2="dk2" accent1="accent1" accent2="accent2" accent3="accent3" accent4="accent4" accent5="accent5" accent6="accent6" hlink="hlink" folHlink="folHlink"/>
    </a:extraClrScheme>
    <a:extraClrScheme>
      <a:clrScheme name="default 4">
        <a:dk1>
          <a:srgbClr val="000000"/>
        </a:dk1>
        <a:lt1>
          <a:srgbClr val="FFFFFF"/>
        </a:lt1>
        <a:dk2>
          <a:srgbClr val="990000"/>
        </a:dk2>
        <a:lt2>
          <a:srgbClr val="B2B2B2"/>
        </a:lt2>
        <a:accent1>
          <a:srgbClr val="CCFF99"/>
        </a:accent1>
        <a:accent2>
          <a:srgbClr val="99CCCC"/>
        </a:accent2>
        <a:accent3>
          <a:srgbClr val="FFFFFF"/>
        </a:accent3>
        <a:accent4>
          <a:srgbClr val="000000"/>
        </a:accent4>
        <a:accent5>
          <a:srgbClr val="E2FFCA"/>
        </a:accent5>
        <a:accent6>
          <a:srgbClr val="8AB9B9"/>
        </a:accent6>
        <a:hlink>
          <a:srgbClr val="0099CC"/>
        </a:hlink>
        <a:folHlink>
          <a:srgbClr val="006699"/>
        </a:folHlink>
      </a:clrScheme>
      <a:clrMap bg1="lt1" tx1="dk1" bg2="lt2" tx2="dk2" accent1="accent1" accent2="accent2" accent3="accent3" accent4="accent4" accent5="accent5" accent6="accent6" hlink="hlink" folHlink="folHlink"/>
    </a:extraClrScheme>
    <a:extraClrScheme>
      <a:clrScheme name="default 5">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990000"/>
        </a:folHlink>
      </a:clrScheme>
      <a:clrMap bg1="lt1" tx1="dk1" bg2="lt2" tx2="dk2" accent1="accent1" accent2="accent2" accent3="accent3" accent4="accent4" accent5="accent5" accent6="accent6" hlink="hlink" folHlink="folHlink"/>
    </a:extraClrScheme>
    <a:extraClrScheme>
      <a:clrScheme name="default 6">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990000"/>
        </a:folHlink>
      </a:clrScheme>
      <a:clrMap bg1="lt1" tx1="dk1" bg2="lt2" tx2="dk2" accent1="accent1" accent2="accent2" accent3="accent3" accent4="accent4" accent5="accent5" accent6="accent6" hlink="hlink" folHlink="folHlink"/>
    </a:extraClrScheme>
    <a:extraClrScheme>
      <a:clrScheme name="default 7">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990000"/>
        </a:folHlink>
      </a:clrScheme>
      <a:clrMap bg1="lt1" tx1="dk1" bg2="lt2" tx2="dk2" accent1="accent1" accent2="accent2" accent3="accent3" accent4="accent4" accent5="accent5" accent6="accent6" hlink="hlink" folHlink="folHlink"/>
    </a:extraClrScheme>
    <a:extraClrScheme>
      <a:clrScheme name="default 8">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000000"/>
        </a:folHlink>
      </a:clrScheme>
      <a:clrMap bg1="lt1" tx1="dk1" bg2="lt2" tx2="dk2" accent1="accent1" accent2="accent2" accent3="accent3" accent4="accent4" accent5="accent5" accent6="accent6" hlink="hlink" folHlink="folHlink"/>
    </a:extraClrScheme>
    <a:extraClrScheme>
      <a:clrScheme name="default 9">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000000"/>
        </a:folHlink>
      </a:clrScheme>
      <a:clrMap bg1="lt1" tx1="dk1" bg2="lt2" tx2="dk2" accent1="accent1" accent2="accent2" accent3="accent3" accent4="accent4" accent5="accent5" accent6="accent6" hlink="hlink" folHlink="folHlink"/>
    </a:extraClrScheme>
    <a:extraClrScheme>
      <a:clrScheme name="default 10">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000000"/>
        </a:folHlink>
      </a:clrScheme>
      <a:clrMap bg1="lt1" tx1="dk1" bg2="lt2" tx2="dk2" accent1="accent1" accent2="accent2" accent3="accent3" accent4="accent4" accent5="accent5" accent6="accent6" hlink="hlink" folHlink="folHlink"/>
    </a:extraClrScheme>
    <a:extraClrScheme>
      <a:clrScheme name="default 11">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808080"/>
        </a:folHlink>
      </a:clrScheme>
      <a:clrMap bg1="lt1" tx1="dk1" bg2="lt2" tx2="dk2" accent1="accent1" accent2="accent2" accent3="accent3" accent4="accent4" accent5="accent5" accent6="accent6" hlink="hlink" folHlink="folHlink"/>
    </a:extraClrScheme>
    <a:extraClrScheme>
      <a:clrScheme name="default 12">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969696"/>
        </a:folHlink>
      </a:clrScheme>
      <a:clrMap bg1="lt1" tx1="dk1" bg2="lt2" tx2="dk2" accent1="accent1" accent2="accent2" accent3="accent3" accent4="accent4" accent5="accent5" accent6="accent6" hlink="hlink" folHlink="folHlink"/>
    </a:extraClrScheme>
    <a:extraClrScheme>
      <a:clrScheme name="default 13">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808080"/>
        </a:folHlink>
      </a:clrScheme>
      <a:clrMap bg1="lt1" tx1="dk1" bg2="lt2" tx2="dk2" accent1="accent1" accent2="accent2" accent3="accent3" accent4="accent4" accent5="accent5" accent6="accent6" hlink="hlink" folHlink="folHlink"/>
    </a:extraClrScheme>
  </a:extraClrSchemeLst>
</a:theme>
</file>

<file path=ppt/theme/theme17.xml><?xml version="1.0" encoding="utf-8"?>
<a:theme xmlns:a="http://schemas.openxmlformats.org/drawingml/2006/main" name="19_主题1">
  <a:themeElements>
    <a:clrScheme name="default 5">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990000"/>
      </a:folHlink>
    </a:clrScheme>
    <a:fontScheme name="default">
      <a:majorFont>
        <a:latin typeface="FrutigerNext LT Medium"/>
        <a:ea typeface="华文细黑"/>
        <a:cs typeface="宋体"/>
      </a:majorFont>
      <a:minorFont>
        <a:latin typeface="FrutigerNext LT Medium"/>
        <a:ea typeface="华文细黑"/>
        <a:cs typeface="宋体"/>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
            <a:srgbClr val="CC9900"/>
          </a:buClr>
          <a:buSzTx/>
          <a:buFont typeface="Wingdings" pitchFamily="2" charset="2"/>
          <a:buChar char="n"/>
          <a:tabLst/>
          <a:defRPr kumimoji="0" lang="zh-CN" altLang="en-US" sz="1800" b="0" i="0" u="none" strike="noStrike" cap="none" normalizeH="0" baseline="0" smtClean="0">
            <a:ln>
              <a:noFill/>
            </a:ln>
            <a:solidFill>
              <a:schemeClr val="tx1"/>
            </a:solidFill>
            <a:effectLst/>
            <a:latin typeface="Arial" charset="0"/>
            <a:ea typeface="宋体" charset="-122"/>
          </a:defRPr>
        </a:defPPr>
      </a:lstStyle>
    </a:spDef>
    <a:lnDef>
      <a:spPr bwMode="auto">
        <a:xfrm>
          <a:off x="0" y="0"/>
          <a:ext cx="1" cy="1"/>
        </a:xfrm>
        <a:custGeom>
          <a:avLst/>
          <a:gdLst/>
          <a:ahLst/>
          <a:cxnLst/>
          <a:rect l="0" t="0" r="0" b="0"/>
          <a:pathLst/>
        </a:cu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
            <a:srgbClr val="CC9900"/>
          </a:buClr>
          <a:buSzTx/>
          <a:buFont typeface="Wingdings" pitchFamily="2" charset="2"/>
          <a:buChar char="n"/>
          <a:tabLst/>
          <a:defRPr kumimoji="0" lang="zh-CN" altLang="en-US" sz="1800" b="0" i="0" u="none" strike="noStrike" cap="none" normalizeH="0" baseline="0" smtClean="0">
            <a:ln>
              <a:noFill/>
            </a:ln>
            <a:solidFill>
              <a:schemeClr val="tx1"/>
            </a:solidFill>
            <a:effectLst/>
            <a:latin typeface="Arial" charset="0"/>
            <a:ea typeface="宋体" charset="-122"/>
          </a:defRPr>
        </a:defPPr>
      </a:lstStyle>
    </a:lnDef>
  </a:objectDefaults>
  <a:extraClrSchemeLst>
    <a:extraClrScheme>
      <a:clrScheme name="default 1">
        <a:dk1>
          <a:srgbClr val="000000"/>
        </a:dk1>
        <a:lt1>
          <a:srgbClr val="FFFFFF"/>
        </a:lt1>
        <a:dk2>
          <a:srgbClr val="990000"/>
        </a:dk2>
        <a:lt2>
          <a:srgbClr val="808080"/>
        </a:lt2>
        <a:accent1>
          <a:srgbClr val="99CCFF"/>
        </a:accent1>
        <a:accent2>
          <a:srgbClr val="669900"/>
        </a:accent2>
        <a:accent3>
          <a:srgbClr val="FFFFFF"/>
        </a:accent3>
        <a:accent4>
          <a:srgbClr val="000000"/>
        </a:accent4>
        <a:accent5>
          <a:srgbClr val="CAE2FF"/>
        </a:accent5>
        <a:accent6>
          <a:srgbClr val="5C8A00"/>
        </a:accent6>
        <a:hlink>
          <a:srgbClr val="FF9900"/>
        </a:hlink>
        <a:folHlink>
          <a:srgbClr val="DDDDDD"/>
        </a:folHlink>
      </a:clrScheme>
      <a:clrMap bg1="lt1" tx1="dk1" bg2="lt2" tx2="dk2" accent1="accent1" accent2="accent2" accent3="accent3" accent4="accent4" accent5="accent5" accent6="accent6" hlink="hlink" folHlink="folHlink"/>
    </a:extraClrScheme>
    <a:extraClrScheme>
      <a:clrScheme name="default 2">
        <a:dk1>
          <a:srgbClr val="000000"/>
        </a:dk1>
        <a:lt1>
          <a:srgbClr val="FFFFFF"/>
        </a:lt1>
        <a:dk2>
          <a:srgbClr val="990000"/>
        </a:dk2>
        <a:lt2>
          <a:srgbClr val="B2B2B2"/>
        </a:lt2>
        <a:accent1>
          <a:srgbClr val="FFCC99"/>
        </a:accent1>
        <a:accent2>
          <a:srgbClr val="FFCC66"/>
        </a:accent2>
        <a:accent3>
          <a:srgbClr val="FFFFFF"/>
        </a:accent3>
        <a:accent4>
          <a:srgbClr val="000000"/>
        </a:accent4>
        <a:accent5>
          <a:srgbClr val="FFE2CA"/>
        </a:accent5>
        <a:accent6>
          <a:srgbClr val="E7B95C"/>
        </a:accent6>
        <a:hlink>
          <a:srgbClr val="FF9900"/>
        </a:hlink>
        <a:folHlink>
          <a:srgbClr val="996600"/>
        </a:folHlink>
      </a:clrScheme>
      <a:clrMap bg1="lt1" tx1="dk1" bg2="lt2" tx2="dk2" accent1="accent1" accent2="accent2" accent3="accent3" accent4="accent4" accent5="accent5" accent6="accent6" hlink="hlink" folHlink="folHlink"/>
    </a:extraClrScheme>
    <a:extraClrScheme>
      <a:clrScheme name="default 3">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99CCCC"/>
        </a:hlink>
        <a:folHlink>
          <a:srgbClr val="009999"/>
        </a:folHlink>
      </a:clrScheme>
      <a:clrMap bg1="lt1" tx1="dk1" bg2="lt2" tx2="dk2" accent1="accent1" accent2="accent2" accent3="accent3" accent4="accent4" accent5="accent5" accent6="accent6" hlink="hlink" folHlink="folHlink"/>
    </a:extraClrScheme>
    <a:extraClrScheme>
      <a:clrScheme name="default 4">
        <a:dk1>
          <a:srgbClr val="000000"/>
        </a:dk1>
        <a:lt1>
          <a:srgbClr val="FFFFFF"/>
        </a:lt1>
        <a:dk2>
          <a:srgbClr val="990000"/>
        </a:dk2>
        <a:lt2>
          <a:srgbClr val="B2B2B2"/>
        </a:lt2>
        <a:accent1>
          <a:srgbClr val="CCFF99"/>
        </a:accent1>
        <a:accent2>
          <a:srgbClr val="99CCCC"/>
        </a:accent2>
        <a:accent3>
          <a:srgbClr val="FFFFFF"/>
        </a:accent3>
        <a:accent4>
          <a:srgbClr val="000000"/>
        </a:accent4>
        <a:accent5>
          <a:srgbClr val="E2FFCA"/>
        </a:accent5>
        <a:accent6>
          <a:srgbClr val="8AB9B9"/>
        </a:accent6>
        <a:hlink>
          <a:srgbClr val="0099CC"/>
        </a:hlink>
        <a:folHlink>
          <a:srgbClr val="006699"/>
        </a:folHlink>
      </a:clrScheme>
      <a:clrMap bg1="lt1" tx1="dk1" bg2="lt2" tx2="dk2" accent1="accent1" accent2="accent2" accent3="accent3" accent4="accent4" accent5="accent5" accent6="accent6" hlink="hlink" folHlink="folHlink"/>
    </a:extraClrScheme>
    <a:extraClrScheme>
      <a:clrScheme name="default 5">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990000"/>
        </a:folHlink>
      </a:clrScheme>
      <a:clrMap bg1="lt1" tx1="dk1" bg2="lt2" tx2="dk2" accent1="accent1" accent2="accent2" accent3="accent3" accent4="accent4" accent5="accent5" accent6="accent6" hlink="hlink" folHlink="folHlink"/>
    </a:extraClrScheme>
    <a:extraClrScheme>
      <a:clrScheme name="default 6">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990000"/>
        </a:folHlink>
      </a:clrScheme>
      <a:clrMap bg1="lt1" tx1="dk1" bg2="lt2" tx2="dk2" accent1="accent1" accent2="accent2" accent3="accent3" accent4="accent4" accent5="accent5" accent6="accent6" hlink="hlink" folHlink="folHlink"/>
    </a:extraClrScheme>
    <a:extraClrScheme>
      <a:clrScheme name="default 7">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990000"/>
        </a:folHlink>
      </a:clrScheme>
      <a:clrMap bg1="lt1" tx1="dk1" bg2="lt2" tx2="dk2" accent1="accent1" accent2="accent2" accent3="accent3" accent4="accent4" accent5="accent5" accent6="accent6" hlink="hlink" folHlink="folHlink"/>
    </a:extraClrScheme>
    <a:extraClrScheme>
      <a:clrScheme name="default 8">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000000"/>
        </a:folHlink>
      </a:clrScheme>
      <a:clrMap bg1="lt1" tx1="dk1" bg2="lt2" tx2="dk2" accent1="accent1" accent2="accent2" accent3="accent3" accent4="accent4" accent5="accent5" accent6="accent6" hlink="hlink" folHlink="folHlink"/>
    </a:extraClrScheme>
    <a:extraClrScheme>
      <a:clrScheme name="default 9">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000000"/>
        </a:folHlink>
      </a:clrScheme>
      <a:clrMap bg1="lt1" tx1="dk1" bg2="lt2" tx2="dk2" accent1="accent1" accent2="accent2" accent3="accent3" accent4="accent4" accent5="accent5" accent6="accent6" hlink="hlink" folHlink="folHlink"/>
    </a:extraClrScheme>
    <a:extraClrScheme>
      <a:clrScheme name="default 10">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000000"/>
        </a:folHlink>
      </a:clrScheme>
      <a:clrMap bg1="lt1" tx1="dk1" bg2="lt2" tx2="dk2" accent1="accent1" accent2="accent2" accent3="accent3" accent4="accent4" accent5="accent5" accent6="accent6" hlink="hlink" folHlink="folHlink"/>
    </a:extraClrScheme>
    <a:extraClrScheme>
      <a:clrScheme name="default 11">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808080"/>
        </a:folHlink>
      </a:clrScheme>
      <a:clrMap bg1="lt1" tx1="dk1" bg2="lt2" tx2="dk2" accent1="accent1" accent2="accent2" accent3="accent3" accent4="accent4" accent5="accent5" accent6="accent6" hlink="hlink" folHlink="folHlink"/>
    </a:extraClrScheme>
    <a:extraClrScheme>
      <a:clrScheme name="default 12">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969696"/>
        </a:folHlink>
      </a:clrScheme>
      <a:clrMap bg1="lt1" tx1="dk1" bg2="lt2" tx2="dk2" accent1="accent1" accent2="accent2" accent3="accent3" accent4="accent4" accent5="accent5" accent6="accent6" hlink="hlink" folHlink="folHlink"/>
    </a:extraClrScheme>
    <a:extraClrScheme>
      <a:clrScheme name="default 13">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808080"/>
        </a:folHlink>
      </a:clrScheme>
      <a:clrMap bg1="lt1" tx1="dk1" bg2="lt2" tx2="dk2" accent1="accent1" accent2="accent2" accent3="accent3" accent4="accent4" accent5="accent5" accent6="accent6" hlink="hlink" folHlink="folHlink"/>
    </a:extraClrScheme>
  </a:extraClrSchemeLst>
</a:theme>
</file>

<file path=ppt/theme/theme18.xml><?xml version="1.0" encoding="utf-8"?>
<a:theme xmlns:a="http://schemas.openxmlformats.org/drawingml/2006/main" name="20_主题1">
  <a:themeElements>
    <a:clrScheme name="default 5">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990000"/>
      </a:folHlink>
    </a:clrScheme>
    <a:fontScheme name="default">
      <a:majorFont>
        <a:latin typeface="FrutigerNext LT Medium"/>
        <a:ea typeface="华文细黑"/>
        <a:cs typeface="宋体"/>
      </a:majorFont>
      <a:minorFont>
        <a:latin typeface="FrutigerNext LT Medium"/>
        <a:ea typeface="华文细黑"/>
        <a:cs typeface="宋体"/>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
            <a:srgbClr val="CC9900"/>
          </a:buClr>
          <a:buSzTx/>
          <a:buFont typeface="Wingdings" pitchFamily="2" charset="2"/>
          <a:buChar char="n"/>
          <a:tabLst/>
          <a:defRPr kumimoji="0" lang="zh-CN" altLang="en-US" sz="1800" b="0" i="0" u="none" strike="noStrike" cap="none" normalizeH="0" baseline="0" smtClean="0">
            <a:ln>
              <a:noFill/>
            </a:ln>
            <a:solidFill>
              <a:schemeClr val="tx1"/>
            </a:solidFill>
            <a:effectLst/>
            <a:latin typeface="Arial" charset="0"/>
            <a:ea typeface="宋体" charset="-122"/>
          </a:defRPr>
        </a:defPPr>
      </a:lstStyle>
    </a:spDef>
    <a:lnDef>
      <a:spPr bwMode="auto">
        <a:xfrm>
          <a:off x="0" y="0"/>
          <a:ext cx="1" cy="1"/>
        </a:xfrm>
        <a:custGeom>
          <a:avLst/>
          <a:gdLst/>
          <a:ahLst/>
          <a:cxnLst/>
          <a:rect l="0" t="0" r="0" b="0"/>
          <a:pathLst/>
        </a:cu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
            <a:srgbClr val="CC9900"/>
          </a:buClr>
          <a:buSzTx/>
          <a:buFont typeface="Wingdings" pitchFamily="2" charset="2"/>
          <a:buChar char="n"/>
          <a:tabLst/>
          <a:defRPr kumimoji="0" lang="zh-CN" altLang="en-US" sz="1800" b="0" i="0" u="none" strike="noStrike" cap="none" normalizeH="0" baseline="0" smtClean="0">
            <a:ln>
              <a:noFill/>
            </a:ln>
            <a:solidFill>
              <a:schemeClr val="tx1"/>
            </a:solidFill>
            <a:effectLst/>
            <a:latin typeface="Arial" charset="0"/>
            <a:ea typeface="宋体" charset="-122"/>
          </a:defRPr>
        </a:defPPr>
      </a:lstStyle>
    </a:lnDef>
  </a:objectDefaults>
  <a:extraClrSchemeLst>
    <a:extraClrScheme>
      <a:clrScheme name="default 1">
        <a:dk1>
          <a:srgbClr val="000000"/>
        </a:dk1>
        <a:lt1>
          <a:srgbClr val="FFFFFF"/>
        </a:lt1>
        <a:dk2>
          <a:srgbClr val="990000"/>
        </a:dk2>
        <a:lt2>
          <a:srgbClr val="808080"/>
        </a:lt2>
        <a:accent1>
          <a:srgbClr val="99CCFF"/>
        </a:accent1>
        <a:accent2>
          <a:srgbClr val="669900"/>
        </a:accent2>
        <a:accent3>
          <a:srgbClr val="FFFFFF"/>
        </a:accent3>
        <a:accent4>
          <a:srgbClr val="000000"/>
        </a:accent4>
        <a:accent5>
          <a:srgbClr val="CAE2FF"/>
        </a:accent5>
        <a:accent6>
          <a:srgbClr val="5C8A00"/>
        </a:accent6>
        <a:hlink>
          <a:srgbClr val="FF9900"/>
        </a:hlink>
        <a:folHlink>
          <a:srgbClr val="DDDDDD"/>
        </a:folHlink>
      </a:clrScheme>
      <a:clrMap bg1="lt1" tx1="dk1" bg2="lt2" tx2="dk2" accent1="accent1" accent2="accent2" accent3="accent3" accent4="accent4" accent5="accent5" accent6="accent6" hlink="hlink" folHlink="folHlink"/>
    </a:extraClrScheme>
    <a:extraClrScheme>
      <a:clrScheme name="default 2">
        <a:dk1>
          <a:srgbClr val="000000"/>
        </a:dk1>
        <a:lt1>
          <a:srgbClr val="FFFFFF"/>
        </a:lt1>
        <a:dk2>
          <a:srgbClr val="990000"/>
        </a:dk2>
        <a:lt2>
          <a:srgbClr val="B2B2B2"/>
        </a:lt2>
        <a:accent1>
          <a:srgbClr val="FFCC99"/>
        </a:accent1>
        <a:accent2>
          <a:srgbClr val="FFCC66"/>
        </a:accent2>
        <a:accent3>
          <a:srgbClr val="FFFFFF"/>
        </a:accent3>
        <a:accent4>
          <a:srgbClr val="000000"/>
        </a:accent4>
        <a:accent5>
          <a:srgbClr val="FFE2CA"/>
        </a:accent5>
        <a:accent6>
          <a:srgbClr val="E7B95C"/>
        </a:accent6>
        <a:hlink>
          <a:srgbClr val="FF9900"/>
        </a:hlink>
        <a:folHlink>
          <a:srgbClr val="996600"/>
        </a:folHlink>
      </a:clrScheme>
      <a:clrMap bg1="lt1" tx1="dk1" bg2="lt2" tx2="dk2" accent1="accent1" accent2="accent2" accent3="accent3" accent4="accent4" accent5="accent5" accent6="accent6" hlink="hlink" folHlink="folHlink"/>
    </a:extraClrScheme>
    <a:extraClrScheme>
      <a:clrScheme name="default 3">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99CCCC"/>
        </a:hlink>
        <a:folHlink>
          <a:srgbClr val="009999"/>
        </a:folHlink>
      </a:clrScheme>
      <a:clrMap bg1="lt1" tx1="dk1" bg2="lt2" tx2="dk2" accent1="accent1" accent2="accent2" accent3="accent3" accent4="accent4" accent5="accent5" accent6="accent6" hlink="hlink" folHlink="folHlink"/>
    </a:extraClrScheme>
    <a:extraClrScheme>
      <a:clrScheme name="default 4">
        <a:dk1>
          <a:srgbClr val="000000"/>
        </a:dk1>
        <a:lt1>
          <a:srgbClr val="FFFFFF"/>
        </a:lt1>
        <a:dk2>
          <a:srgbClr val="990000"/>
        </a:dk2>
        <a:lt2>
          <a:srgbClr val="B2B2B2"/>
        </a:lt2>
        <a:accent1>
          <a:srgbClr val="CCFF99"/>
        </a:accent1>
        <a:accent2>
          <a:srgbClr val="99CCCC"/>
        </a:accent2>
        <a:accent3>
          <a:srgbClr val="FFFFFF"/>
        </a:accent3>
        <a:accent4>
          <a:srgbClr val="000000"/>
        </a:accent4>
        <a:accent5>
          <a:srgbClr val="E2FFCA"/>
        </a:accent5>
        <a:accent6>
          <a:srgbClr val="8AB9B9"/>
        </a:accent6>
        <a:hlink>
          <a:srgbClr val="0099CC"/>
        </a:hlink>
        <a:folHlink>
          <a:srgbClr val="006699"/>
        </a:folHlink>
      </a:clrScheme>
      <a:clrMap bg1="lt1" tx1="dk1" bg2="lt2" tx2="dk2" accent1="accent1" accent2="accent2" accent3="accent3" accent4="accent4" accent5="accent5" accent6="accent6" hlink="hlink" folHlink="folHlink"/>
    </a:extraClrScheme>
    <a:extraClrScheme>
      <a:clrScheme name="default 5">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990000"/>
        </a:folHlink>
      </a:clrScheme>
      <a:clrMap bg1="lt1" tx1="dk1" bg2="lt2" tx2="dk2" accent1="accent1" accent2="accent2" accent3="accent3" accent4="accent4" accent5="accent5" accent6="accent6" hlink="hlink" folHlink="folHlink"/>
    </a:extraClrScheme>
    <a:extraClrScheme>
      <a:clrScheme name="default 6">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990000"/>
        </a:folHlink>
      </a:clrScheme>
      <a:clrMap bg1="lt1" tx1="dk1" bg2="lt2" tx2="dk2" accent1="accent1" accent2="accent2" accent3="accent3" accent4="accent4" accent5="accent5" accent6="accent6" hlink="hlink" folHlink="folHlink"/>
    </a:extraClrScheme>
    <a:extraClrScheme>
      <a:clrScheme name="default 7">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990000"/>
        </a:folHlink>
      </a:clrScheme>
      <a:clrMap bg1="lt1" tx1="dk1" bg2="lt2" tx2="dk2" accent1="accent1" accent2="accent2" accent3="accent3" accent4="accent4" accent5="accent5" accent6="accent6" hlink="hlink" folHlink="folHlink"/>
    </a:extraClrScheme>
    <a:extraClrScheme>
      <a:clrScheme name="default 8">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000000"/>
        </a:folHlink>
      </a:clrScheme>
      <a:clrMap bg1="lt1" tx1="dk1" bg2="lt2" tx2="dk2" accent1="accent1" accent2="accent2" accent3="accent3" accent4="accent4" accent5="accent5" accent6="accent6" hlink="hlink" folHlink="folHlink"/>
    </a:extraClrScheme>
    <a:extraClrScheme>
      <a:clrScheme name="default 9">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000000"/>
        </a:folHlink>
      </a:clrScheme>
      <a:clrMap bg1="lt1" tx1="dk1" bg2="lt2" tx2="dk2" accent1="accent1" accent2="accent2" accent3="accent3" accent4="accent4" accent5="accent5" accent6="accent6" hlink="hlink" folHlink="folHlink"/>
    </a:extraClrScheme>
    <a:extraClrScheme>
      <a:clrScheme name="default 10">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000000"/>
        </a:folHlink>
      </a:clrScheme>
      <a:clrMap bg1="lt1" tx1="dk1" bg2="lt2" tx2="dk2" accent1="accent1" accent2="accent2" accent3="accent3" accent4="accent4" accent5="accent5" accent6="accent6" hlink="hlink" folHlink="folHlink"/>
    </a:extraClrScheme>
    <a:extraClrScheme>
      <a:clrScheme name="default 11">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808080"/>
        </a:folHlink>
      </a:clrScheme>
      <a:clrMap bg1="lt1" tx1="dk1" bg2="lt2" tx2="dk2" accent1="accent1" accent2="accent2" accent3="accent3" accent4="accent4" accent5="accent5" accent6="accent6" hlink="hlink" folHlink="folHlink"/>
    </a:extraClrScheme>
    <a:extraClrScheme>
      <a:clrScheme name="default 12">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969696"/>
        </a:folHlink>
      </a:clrScheme>
      <a:clrMap bg1="lt1" tx1="dk1" bg2="lt2" tx2="dk2" accent1="accent1" accent2="accent2" accent3="accent3" accent4="accent4" accent5="accent5" accent6="accent6" hlink="hlink" folHlink="folHlink"/>
    </a:extraClrScheme>
    <a:extraClrScheme>
      <a:clrScheme name="default 13">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808080"/>
        </a:folHlink>
      </a:clrScheme>
      <a:clrMap bg1="lt1" tx1="dk1" bg2="lt2" tx2="dk2" accent1="accent1" accent2="accent2" accent3="accent3" accent4="accent4" accent5="accent5" accent6="accent6" hlink="hlink" folHlink="folHlink"/>
    </a:extraClrScheme>
  </a:extraClrSchemeLst>
</a:theme>
</file>

<file path=ppt/theme/theme19.xml><?xml version="1.0" encoding="utf-8"?>
<a:theme xmlns:a="http://schemas.openxmlformats.org/drawingml/2006/main" name="21_主题1">
  <a:themeElements>
    <a:clrScheme name="default 5">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990000"/>
      </a:folHlink>
    </a:clrScheme>
    <a:fontScheme name="default">
      <a:majorFont>
        <a:latin typeface="FrutigerNext LT Medium"/>
        <a:ea typeface="华文细黑"/>
        <a:cs typeface="宋体"/>
      </a:majorFont>
      <a:minorFont>
        <a:latin typeface="FrutigerNext LT Medium"/>
        <a:ea typeface="华文细黑"/>
        <a:cs typeface="宋体"/>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
            <a:srgbClr val="CC9900"/>
          </a:buClr>
          <a:buSzTx/>
          <a:buFont typeface="Wingdings" pitchFamily="2" charset="2"/>
          <a:buChar char="n"/>
          <a:tabLst/>
          <a:defRPr kumimoji="0" lang="zh-CN" altLang="en-US" sz="1800" b="0" i="0" u="none" strike="noStrike" cap="none" normalizeH="0" baseline="0" smtClean="0">
            <a:ln>
              <a:noFill/>
            </a:ln>
            <a:solidFill>
              <a:schemeClr val="tx1"/>
            </a:solidFill>
            <a:effectLst/>
            <a:latin typeface="Arial" charset="0"/>
            <a:ea typeface="宋体" charset="-122"/>
          </a:defRPr>
        </a:defPPr>
      </a:lstStyle>
    </a:spDef>
    <a:lnDef>
      <a:spPr bwMode="auto">
        <a:xfrm>
          <a:off x="0" y="0"/>
          <a:ext cx="1" cy="1"/>
        </a:xfrm>
        <a:custGeom>
          <a:avLst/>
          <a:gdLst/>
          <a:ahLst/>
          <a:cxnLst/>
          <a:rect l="0" t="0" r="0" b="0"/>
          <a:pathLst/>
        </a:cu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
            <a:srgbClr val="CC9900"/>
          </a:buClr>
          <a:buSzTx/>
          <a:buFont typeface="Wingdings" pitchFamily="2" charset="2"/>
          <a:buChar char="n"/>
          <a:tabLst/>
          <a:defRPr kumimoji="0" lang="zh-CN" altLang="en-US" sz="1800" b="0" i="0" u="none" strike="noStrike" cap="none" normalizeH="0" baseline="0" smtClean="0">
            <a:ln>
              <a:noFill/>
            </a:ln>
            <a:solidFill>
              <a:schemeClr val="tx1"/>
            </a:solidFill>
            <a:effectLst/>
            <a:latin typeface="Arial" charset="0"/>
            <a:ea typeface="宋体" charset="-122"/>
          </a:defRPr>
        </a:defPPr>
      </a:lstStyle>
    </a:lnDef>
  </a:objectDefaults>
  <a:extraClrSchemeLst>
    <a:extraClrScheme>
      <a:clrScheme name="default 1">
        <a:dk1>
          <a:srgbClr val="000000"/>
        </a:dk1>
        <a:lt1>
          <a:srgbClr val="FFFFFF"/>
        </a:lt1>
        <a:dk2>
          <a:srgbClr val="990000"/>
        </a:dk2>
        <a:lt2>
          <a:srgbClr val="808080"/>
        </a:lt2>
        <a:accent1>
          <a:srgbClr val="99CCFF"/>
        </a:accent1>
        <a:accent2>
          <a:srgbClr val="669900"/>
        </a:accent2>
        <a:accent3>
          <a:srgbClr val="FFFFFF"/>
        </a:accent3>
        <a:accent4>
          <a:srgbClr val="000000"/>
        </a:accent4>
        <a:accent5>
          <a:srgbClr val="CAE2FF"/>
        </a:accent5>
        <a:accent6>
          <a:srgbClr val="5C8A00"/>
        </a:accent6>
        <a:hlink>
          <a:srgbClr val="FF9900"/>
        </a:hlink>
        <a:folHlink>
          <a:srgbClr val="DDDDDD"/>
        </a:folHlink>
      </a:clrScheme>
      <a:clrMap bg1="lt1" tx1="dk1" bg2="lt2" tx2="dk2" accent1="accent1" accent2="accent2" accent3="accent3" accent4="accent4" accent5="accent5" accent6="accent6" hlink="hlink" folHlink="folHlink"/>
    </a:extraClrScheme>
    <a:extraClrScheme>
      <a:clrScheme name="default 2">
        <a:dk1>
          <a:srgbClr val="000000"/>
        </a:dk1>
        <a:lt1>
          <a:srgbClr val="FFFFFF"/>
        </a:lt1>
        <a:dk2>
          <a:srgbClr val="990000"/>
        </a:dk2>
        <a:lt2>
          <a:srgbClr val="B2B2B2"/>
        </a:lt2>
        <a:accent1>
          <a:srgbClr val="FFCC99"/>
        </a:accent1>
        <a:accent2>
          <a:srgbClr val="FFCC66"/>
        </a:accent2>
        <a:accent3>
          <a:srgbClr val="FFFFFF"/>
        </a:accent3>
        <a:accent4>
          <a:srgbClr val="000000"/>
        </a:accent4>
        <a:accent5>
          <a:srgbClr val="FFE2CA"/>
        </a:accent5>
        <a:accent6>
          <a:srgbClr val="E7B95C"/>
        </a:accent6>
        <a:hlink>
          <a:srgbClr val="FF9900"/>
        </a:hlink>
        <a:folHlink>
          <a:srgbClr val="996600"/>
        </a:folHlink>
      </a:clrScheme>
      <a:clrMap bg1="lt1" tx1="dk1" bg2="lt2" tx2="dk2" accent1="accent1" accent2="accent2" accent3="accent3" accent4="accent4" accent5="accent5" accent6="accent6" hlink="hlink" folHlink="folHlink"/>
    </a:extraClrScheme>
    <a:extraClrScheme>
      <a:clrScheme name="default 3">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99CCCC"/>
        </a:hlink>
        <a:folHlink>
          <a:srgbClr val="009999"/>
        </a:folHlink>
      </a:clrScheme>
      <a:clrMap bg1="lt1" tx1="dk1" bg2="lt2" tx2="dk2" accent1="accent1" accent2="accent2" accent3="accent3" accent4="accent4" accent5="accent5" accent6="accent6" hlink="hlink" folHlink="folHlink"/>
    </a:extraClrScheme>
    <a:extraClrScheme>
      <a:clrScheme name="default 4">
        <a:dk1>
          <a:srgbClr val="000000"/>
        </a:dk1>
        <a:lt1>
          <a:srgbClr val="FFFFFF"/>
        </a:lt1>
        <a:dk2>
          <a:srgbClr val="990000"/>
        </a:dk2>
        <a:lt2>
          <a:srgbClr val="B2B2B2"/>
        </a:lt2>
        <a:accent1>
          <a:srgbClr val="CCFF99"/>
        </a:accent1>
        <a:accent2>
          <a:srgbClr val="99CCCC"/>
        </a:accent2>
        <a:accent3>
          <a:srgbClr val="FFFFFF"/>
        </a:accent3>
        <a:accent4>
          <a:srgbClr val="000000"/>
        </a:accent4>
        <a:accent5>
          <a:srgbClr val="E2FFCA"/>
        </a:accent5>
        <a:accent6>
          <a:srgbClr val="8AB9B9"/>
        </a:accent6>
        <a:hlink>
          <a:srgbClr val="0099CC"/>
        </a:hlink>
        <a:folHlink>
          <a:srgbClr val="006699"/>
        </a:folHlink>
      </a:clrScheme>
      <a:clrMap bg1="lt1" tx1="dk1" bg2="lt2" tx2="dk2" accent1="accent1" accent2="accent2" accent3="accent3" accent4="accent4" accent5="accent5" accent6="accent6" hlink="hlink" folHlink="folHlink"/>
    </a:extraClrScheme>
    <a:extraClrScheme>
      <a:clrScheme name="default 5">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990000"/>
        </a:folHlink>
      </a:clrScheme>
      <a:clrMap bg1="lt1" tx1="dk1" bg2="lt2" tx2="dk2" accent1="accent1" accent2="accent2" accent3="accent3" accent4="accent4" accent5="accent5" accent6="accent6" hlink="hlink" folHlink="folHlink"/>
    </a:extraClrScheme>
    <a:extraClrScheme>
      <a:clrScheme name="default 6">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990000"/>
        </a:folHlink>
      </a:clrScheme>
      <a:clrMap bg1="lt1" tx1="dk1" bg2="lt2" tx2="dk2" accent1="accent1" accent2="accent2" accent3="accent3" accent4="accent4" accent5="accent5" accent6="accent6" hlink="hlink" folHlink="folHlink"/>
    </a:extraClrScheme>
    <a:extraClrScheme>
      <a:clrScheme name="default 7">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990000"/>
        </a:folHlink>
      </a:clrScheme>
      <a:clrMap bg1="lt1" tx1="dk1" bg2="lt2" tx2="dk2" accent1="accent1" accent2="accent2" accent3="accent3" accent4="accent4" accent5="accent5" accent6="accent6" hlink="hlink" folHlink="folHlink"/>
    </a:extraClrScheme>
    <a:extraClrScheme>
      <a:clrScheme name="default 8">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000000"/>
        </a:folHlink>
      </a:clrScheme>
      <a:clrMap bg1="lt1" tx1="dk1" bg2="lt2" tx2="dk2" accent1="accent1" accent2="accent2" accent3="accent3" accent4="accent4" accent5="accent5" accent6="accent6" hlink="hlink" folHlink="folHlink"/>
    </a:extraClrScheme>
    <a:extraClrScheme>
      <a:clrScheme name="default 9">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000000"/>
        </a:folHlink>
      </a:clrScheme>
      <a:clrMap bg1="lt1" tx1="dk1" bg2="lt2" tx2="dk2" accent1="accent1" accent2="accent2" accent3="accent3" accent4="accent4" accent5="accent5" accent6="accent6" hlink="hlink" folHlink="folHlink"/>
    </a:extraClrScheme>
    <a:extraClrScheme>
      <a:clrScheme name="default 10">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000000"/>
        </a:folHlink>
      </a:clrScheme>
      <a:clrMap bg1="lt1" tx1="dk1" bg2="lt2" tx2="dk2" accent1="accent1" accent2="accent2" accent3="accent3" accent4="accent4" accent5="accent5" accent6="accent6" hlink="hlink" folHlink="folHlink"/>
    </a:extraClrScheme>
    <a:extraClrScheme>
      <a:clrScheme name="default 11">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808080"/>
        </a:folHlink>
      </a:clrScheme>
      <a:clrMap bg1="lt1" tx1="dk1" bg2="lt2" tx2="dk2" accent1="accent1" accent2="accent2" accent3="accent3" accent4="accent4" accent5="accent5" accent6="accent6" hlink="hlink" folHlink="folHlink"/>
    </a:extraClrScheme>
    <a:extraClrScheme>
      <a:clrScheme name="default 12">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969696"/>
        </a:folHlink>
      </a:clrScheme>
      <a:clrMap bg1="lt1" tx1="dk1" bg2="lt2" tx2="dk2" accent1="accent1" accent2="accent2" accent3="accent3" accent4="accent4" accent5="accent5" accent6="accent6" hlink="hlink" folHlink="folHlink"/>
    </a:extraClrScheme>
    <a:extraClrScheme>
      <a:clrScheme name="default 13">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80808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2_主题1">
  <a:themeElements>
    <a:clrScheme name="default 5">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990000"/>
      </a:folHlink>
    </a:clrScheme>
    <a:fontScheme name="default">
      <a:majorFont>
        <a:latin typeface="FrutigerNext LT Medium"/>
        <a:ea typeface="华文细黑"/>
        <a:cs typeface="宋体"/>
      </a:majorFont>
      <a:minorFont>
        <a:latin typeface="FrutigerNext LT Medium"/>
        <a:ea typeface="华文细黑"/>
        <a:cs typeface="宋体"/>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
            <a:srgbClr val="CC9900"/>
          </a:buClr>
          <a:buSzTx/>
          <a:buFont typeface="Wingdings" pitchFamily="2" charset="2"/>
          <a:buChar char="n"/>
          <a:tabLst/>
          <a:defRPr kumimoji="0" lang="zh-CN" altLang="en-US" sz="1800" b="0" i="0" u="none" strike="noStrike" cap="none" normalizeH="0" baseline="0" smtClean="0">
            <a:ln>
              <a:noFill/>
            </a:ln>
            <a:solidFill>
              <a:schemeClr val="tx1"/>
            </a:solidFill>
            <a:effectLst/>
            <a:latin typeface="Arial" charset="0"/>
            <a:ea typeface="宋体" charset="-122"/>
          </a:defRPr>
        </a:defPPr>
      </a:lstStyle>
    </a:spDef>
    <a:lnDef>
      <a:spPr bwMode="auto">
        <a:xfrm>
          <a:off x="0" y="0"/>
          <a:ext cx="1" cy="1"/>
        </a:xfrm>
        <a:custGeom>
          <a:avLst/>
          <a:gdLst/>
          <a:ahLst/>
          <a:cxnLst/>
          <a:rect l="0" t="0" r="0" b="0"/>
          <a:pathLst/>
        </a:cu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
            <a:srgbClr val="CC9900"/>
          </a:buClr>
          <a:buSzTx/>
          <a:buFont typeface="Wingdings" pitchFamily="2" charset="2"/>
          <a:buChar char="n"/>
          <a:tabLst/>
          <a:defRPr kumimoji="0" lang="zh-CN" altLang="en-US" sz="1800" b="0" i="0" u="none" strike="noStrike" cap="none" normalizeH="0" baseline="0" smtClean="0">
            <a:ln>
              <a:noFill/>
            </a:ln>
            <a:solidFill>
              <a:schemeClr val="tx1"/>
            </a:solidFill>
            <a:effectLst/>
            <a:latin typeface="Arial" charset="0"/>
            <a:ea typeface="宋体" charset="-122"/>
          </a:defRPr>
        </a:defPPr>
      </a:lstStyle>
    </a:lnDef>
  </a:objectDefaults>
  <a:extraClrSchemeLst>
    <a:extraClrScheme>
      <a:clrScheme name="default 1">
        <a:dk1>
          <a:srgbClr val="000000"/>
        </a:dk1>
        <a:lt1>
          <a:srgbClr val="FFFFFF"/>
        </a:lt1>
        <a:dk2>
          <a:srgbClr val="990000"/>
        </a:dk2>
        <a:lt2>
          <a:srgbClr val="808080"/>
        </a:lt2>
        <a:accent1>
          <a:srgbClr val="99CCFF"/>
        </a:accent1>
        <a:accent2>
          <a:srgbClr val="669900"/>
        </a:accent2>
        <a:accent3>
          <a:srgbClr val="FFFFFF"/>
        </a:accent3>
        <a:accent4>
          <a:srgbClr val="000000"/>
        </a:accent4>
        <a:accent5>
          <a:srgbClr val="CAE2FF"/>
        </a:accent5>
        <a:accent6>
          <a:srgbClr val="5C8A00"/>
        </a:accent6>
        <a:hlink>
          <a:srgbClr val="FF9900"/>
        </a:hlink>
        <a:folHlink>
          <a:srgbClr val="DDDDDD"/>
        </a:folHlink>
      </a:clrScheme>
      <a:clrMap bg1="lt1" tx1="dk1" bg2="lt2" tx2="dk2" accent1="accent1" accent2="accent2" accent3="accent3" accent4="accent4" accent5="accent5" accent6="accent6" hlink="hlink" folHlink="folHlink"/>
    </a:extraClrScheme>
    <a:extraClrScheme>
      <a:clrScheme name="default 2">
        <a:dk1>
          <a:srgbClr val="000000"/>
        </a:dk1>
        <a:lt1>
          <a:srgbClr val="FFFFFF"/>
        </a:lt1>
        <a:dk2>
          <a:srgbClr val="990000"/>
        </a:dk2>
        <a:lt2>
          <a:srgbClr val="B2B2B2"/>
        </a:lt2>
        <a:accent1>
          <a:srgbClr val="FFCC99"/>
        </a:accent1>
        <a:accent2>
          <a:srgbClr val="FFCC66"/>
        </a:accent2>
        <a:accent3>
          <a:srgbClr val="FFFFFF"/>
        </a:accent3>
        <a:accent4>
          <a:srgbClr val="000000"/>
        </a:accent4>
        <a:accent5>
          <a:srgbClr val="FFE2CA"/>
        </a:accent5>
        <a:accent6>
          <a:srgbClr val="E7B95C"/>
        </a:accent6>
        <a:hlink>
          <a:srgbClr val="FF9900"/>
        </a:hlink>
        <a:folHlink>
          <a:srgbClr val="996600"/>
        </a:folHlink>
      </a:clrScheme>
      <a:clrMap bg1="lt1" tx1="dk1" bg2="lt2" tx2="dk2" accent1="accent1" accent2="accent2" accent3="accent3" accent4="accent4" accent5="accent5" accent6="accent6" hlink="hlink" folHlink="folHlink"/>
    </a:extraClrScheme>
    <a:extraClrScheme>
      <a:clrScheme name="default 3">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99CCCC"/>
        </a:hlink>
        <a:folHlink>
          <a:srgbClr val="009999"/>
        </a:folHlink>
      </a:clrScheme>
      <a:clrMap bg1="lt1" tx1="dk1" bg2="lt2" tx2="dk2" accent1="accent1" accent2="accent2" accent3="accent3" accent4="accent4" accent5="accent5" accent6="accent6" hlink="hlink" folHlink="folHlink"/>
    </a:extraClrScheme>
    <a:extraClrScheme>
      <a:clrScheme name="default 4">
        <a:dk1>
          <a:srgbClr val="000000"/>
        </a:dk1>
        <a:lt1>
          <a:srgbClr val="FFFFFF"/>
        </a:lt1>
        <a:dk2>
          <a:srgbClr val="990000"/>
        </a:dk2>
        <a:lt2>
          <a:srgbClr val="B2B2B2"/>
        </a:lt2>
        <a:accent1>
          <a:srgbClr val="CCFF99"/>
        </a:accent1>
        <a:accent2>
          <a:srgbClr val="99CCCC"/>
        </a:accent2>
        <a:accent3>
          <a:srgbClr val="FFFFFF"/>
        </a:accent3>
        <a:accent4>
          <a:srgbClr val="000000"/>
        </a:accent4>
        <a:accent5>
          <a:srgbClr val="E2FFCA"/>
        </a:accent5>
        <a:accent6>
          <a:srgbClr val="8AB9B9"/>
        </a:accent6>
        <a:hlink>
          <a:srgbClr val="0099CC"/>
        </a:hlink>
        <a:folHlink>
          <a:srgbClr val="006699"/>
        </a:folHlink>
      </a:clrScheme>
      <a:clrMap bg1="lt1" tx1="dk1" bg2="lt2" tx2="dk2" accent1="accent1" accent2="accent2" accent3="accent3" accent4="accent4" accent5="accent5" accent6="accent6" hlink="hlink" folHlink="folHlink"/>
    </a:extraClrScheme>
    <a:extraClrScheme>
      <a:clrScheme name="default 5">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990000"/>
        </a:folHlink>
      </a:clrScheme>
      <a:clrMap bg1="lt1" tx1="dk1" bg2="lt2" tx2="dk2" accent1="accent1" accent2="accent2" accent3="accent3" accent4="accent4" accent5="accent5" accent6="accent6" hlink="hlink" folHlink="folHlink"/>
    </a:extraClrScheme>
    <a:extraClrScheme>
      <a:clrScheme name="default 6">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990000"/>
        </a:folHlink>
      </a:clrScheme>
      <a:clrMap bg1="lt1" tx1="dk1" bg2="lt2" tx2="dk2" accent1="accent1" accent2="accent2" accent3="accent3" accent4="accent4" accent5="accent5" accent6="accent6" hlink="hlink" folHlink="folHlink"/>
    </a:extraClrScheme>
    <a:extraClrScheme>
      <a:clrScheme name="default 7">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990000"/>
        </a:folHlink>
      </a:clrScheme>
      <a:clrMap bg1="lt1" tx1="dk1" bg2="lt2" tx2="dk2" accent1="accent1" accent2="accent2" accent3="accent3" accent4="accent4" accent5="accent5" accent6="accent6" hlink="hlink" folHlink="folHlink"/>
    </a:extraClrScheme>
    <a:extraClrScheme>
      <a:clrScheme name="default 8">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000000"/>
        </a:folHlink>
      </a:clrScheme>
      <a:clrMap bg1="lt1" tx1="dk1" bg2="lt2" tx2="dk2" accent1="accent1" accent2="accent2" accent3="accent3" accent4="accent4" accent5="accent5" accent6="accent6" hlink="hlink" folHlink="folHlink"/>
    </a:extraClrScheme>
    <a:extraClrScheme>
      <a:clrScheme name="default 9">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000000"/>
        </a:folHlink>
      </a:clrScheme>
      <a:clrMap bg1="lt1" tx1="dk1" bg2="lt2" tx2="dk2" accent1="accent1" accent2="accent2" accent3="accent3" accent4="accent4" accent5="accent5" accent6="accent6" hlink="hlink" folHlink="folHlink"/>
    </a:extraClrScheme>
    <a:extraClrScheme>
      <a:clrScheme name="default 10">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000000"/>
        </a:folHlink>
      </a:clrScheme>
      <a:clrMap bg1="lt1" tx1="dk1" bg2="lt2" tx2="dk2" accent1="accent1" accent2="accent2" accent3="accent3" accent4="accent4" accent5="accent5" accent6="accent6" hlink="hlink" folHlink="folHlink"/>
    </a:extraClrScheme>
    <a:extraClrScheme>
      <a:clrScheme name="default 11">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808080"/>
        </a:folHlink>
      </a:clrScheme>
      <a:clrMap bg1="lt1" tx1="dk1" bg2="lt2" tx2="dk2" accent1="accent1" accent2="accent2" accent3="accent3" accent4="accent4" accent5="accent5" accent6="accent6" hlink="hlink" folHlink="folHlink"/>
    </a:extraClrScheme>
    <a:extraClrScheme>
      <a:clrScheme name="default 12">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969696"/>
        </a:folHlink>
      </a:clrScheme>
      <a:clrMap bg1="lt1" tx1="dk1" bg2="lt2" tx2="dk2" accent1="accent1" accent2="accent2" accent3="accent3" accent4="accent4" accent5="accent5" accent6="accent6" hlink="hlink" folHlink="folHlink"/>
    </a:extraClrScheme>
    <a:extraClrScheme>
      <a:clrScheme name="default 13">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808080"/>
        </a:folHlink>
      </a:clrScheme>
      <a:clrMap bg1="lt1" tx1="dk1" bg2="lt2" tx2="dk2" accent1="accent1" accent2="accent2" accent3="accent3" accent4="accent4" accent5="accent5" accent6="accent6" hlink="hlink" folHlink="folHlink"/>
    </a:extraClrScheme>
  </a:extraClrSchemeLst>
</a:theme>
</file>

<file path=ppt/theme/theme20.xml><?xml version="1.0" encoding="utf-8"?>
<a:theme xmlns:a="http://schemas.openxmlformats.org/drawingml/2006/main" name="22_主题1">
  <a:themeElements>
    <a:clrScheme name="default 5">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990000"/>
      </a:folHlink>
    </a:clrScheme>
    <a:fontScheme name="default">
      <a:majorFont>
        <a:latin typeface="FrutigerNext LT Medium"/>
        <a:ea typeface="华文细黑"/>
        <a:cs typeface="宋体"/>
      </a:majorFont>
      <a:minorFont>
        <a:latin typeface="FrutigerNext LT Medium"/>
        <a:ea typeface="华文细黑"/>
        <a:cs typeface="宋体"/>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
            <a:srgbClr val="CC9900"/>
          </a:buClr>
          <a:buSzTx/>
          <a:buFont typeface="Wingdings" pitchFamily="2" charset="2"/>
          <a:buChar char="n"/>
          <a:tabLst/>
          <a:defRPr kumimoji="0" lang="zh-CN" altLang="en-US" sz="1800" b="0" i="0" u="none" strike="noStrike" cap="none" normalizeH="0" baseline="0" smtClean="0">
            <a:ln>
              <a:noFill/>
            </a:ln>
            <a:solidFill>
              <a:schemeClr val="tx1"/>
            </a:solidFill>
            <a:effectLst/>
            <a:latin typeface="Arial" charset="0"/>
            <a:ea typeface="宋体" charset="-122"/>
          </a:defRPr>
        </a:defPPr>
      </a:lstStyle>
    </a:spDef>
    <a:lnDef>
      <a:spPr bwMode="auto">
        <a:xfrm>
          <a:off x="0" y="0"/>
          <a:ext cx="1" cy="1"/>
        </a:xfrm>
        <a:custGeom>
          <a:avLst/>
          <a:gdLst/>
          <a:ahLst/>
          <a:cxnLst/>
          <a:rect l="0" t="0" r="0" b="0"/>
          <a:pathLst/>
        </a:cu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
            <a:srgbClr val="CC9900"/>
          </a:buClr>
          <a:buSzTx/>
          <a:buFont typeface="Wingdings" pitchFamily="2" charset="2"/>
          <a:buChar char="n"/>
          <a:tabLst/>
          <a:defRPr kumimoji="0" lang="zh-CN" altLang="en-US" sz="1800" b="0" i="0" u="none" strike="noStrike" cap="none" normalizeH="0" baseline="0" smtClean="0">
            <a:ln>
              <a:noFill/>
            </a:ln>
            <a:solidFill>
              <a:schemeClr val="tx1"/>
            </a:solidFill>
            <a:effectLst/>
            <a:latin typeface="Arial" charset="0"/>
            <a:ea typeface="宋体" charset="-122"/>
          </a:defRPr>
        </a:defPPr>
      </a:lstStyle>
    </a:lnDef>
  </a:objectDefaults>
  <a:extraClrSchemeLst>
    <a:extraClrScheme>
      <a:clrScheme name="default 1">
        <a:dk1>
          <a:srgbClr val="000000"/>
        </a:dk1>
        <a:lt1>
          <a:srgbClr val="FFFFFF"/>
        </a:lt1>
        <a:dk2>
          <a:srgbClr val="990000"/>
        </a:dk2>
        <a:lt2>
          <a:srgbClr val="808080"/>
        </a:lt2>
        <a:accent1>
          <a:srgbClr val="99CCFF"/>
        </a:accent1>
        <a:accent2>
          <a:srgbClr val="669900"/>
        </a:accent2>
        <a:accent3>
          <a:srgbClr val="FFFFFF"/>
        </a:accent3>
        <a:accent4>
          <a:srgbClr val="000000"/>
        </a:accent4>
        <a:accent5>
          <a:srgbClr val="CAE2FF"/>
        </a:accent5>
        <a:accent6>
          <a:srgbClr val="5C8A00"/>
        </a:accent6>
        <a:hlink>
          <a:srgbClr val="FF9900"/>
        </a:hlink>
        <a:folHlink>
          <a:srgbClr val="DDDDDD"/>
        </a:folHlink>
      </a:clrScheme>
      <a:clrMap bg1="lt1" tx1="dk1" bg2="lt2" tx2="dk2" accent1="accent1" accent2="accent2" accent3="accent3" accent4="accent4" accent5="accent5" accent6="accent6" hlink="hlink" folHlink="folHlink"/>
    </a:extraClrScheme>
    <a:extraClrScheme>
      <a:clrScheme name="default 2">
        <a:dk1>
          <a:srgbClr val="000000"/>
        </a:dk1>
        <a:lt1>
          <a:srgbClr val="FFFFFF"/>
        </a:lt1>
        <a:dk2>
          <a:srgbClr val="990000"/>
        </a:dk2>
        <a:lt2>
          <a:srgbClr val="B2B2B2"/>
        </a:lt2>
        <a:accent1>
          <a:srgbClr val="FFCC99"/>
        </a:accent1>
        <a:accent2>
          <a:srgbClr val="FFCC66"/>
        </a:accent2>
        <a:accent3>
          <a:srgbClr val="FFFFFF"/>
        </a:accent3>
        <a:accent4>
          <a:srgbClr val="000000"/>
        </a:accent4>
        <a:accent5>
          <a:srgbClr val="FFE2CA"/>
        </a:accent5>
        <a:accent6>
          <a:srgbClr val="E7B95C"/>
        </a:accent6>
        <a:hlink>
          <a:srgbClr val="FF9900"/>
        </a:hlink>
        <a:folHlink>
          <a:srgbClr val="996600"/>
        </a:folHlink>
      </a:clrScheme>
      <a:clrMap bg1="lt1" tx1="dk1" bg2="lt2" tx2="dk2" accent1="accent1" accent2="accent2" accent3="accent3" accent4="accent4" accent5="accent5" accent6="accent6" hlink="hlink" folHlink="folHlink"/>
    </a:extraClrScheme>
    <a:extraClrScheme>
      <a:clrScheme name="default 3">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99CCCC"/>
        </a:hlink>
        <a:folHlink>
          <a:srgbClr val="009999"/>
        </a:folHlink>
      </a:clrScheme>
      <a:clrMap bg1="lt1" tx1="dk1" bg2="lt2" tx2="dk2" accent1="accent1" accent2="accent2" accent3="accent3" accent4="accent4" accent5="accent5" accent6="accent6" hlink="hlink" folHlink="folHlink"/>
    </a:extraClrScheme>
    <a:extraClrScheme>
      <a:clrScheme name="default 4">
        <a:dk1>
          <a:srgbClr val="000000"/>
        </a:dk1>
        <a:lt1>
          <a:srgbClr val="FFFFFF"/>
        </a:lt1>
        <a:dk2>
          <a:srgbClr val="990000"/>
        </a:dk2>
        <a:lt2>
          <a:srgbClr val="B2B2B2"/>
        </a:lt2>
        <a:accent1>
          <a:srgbClr val="CCFF99"/>
        </a:accent1>
        <a:accent2>
          <a:srgbClr val="99CCCC"/>
        </a:accent2>
        <a:accent3>
          <a:srgbClr val="FFFFFF"/>
        </a:accent3>
        <a:accent4>
          <a:srgbClr val="000000"/>
        </a:accent4>
        <a:accent5>
          <a:srgbClr val="E2FFCA"/>
        </a:accent5>
        <a:accent6>
          <a:srgbClr val="8AB9B9"/>
        </a:accent6>
        <a:hlink>
          <a:srgbClr val="0099CC"/>
        </a:hlink>
        <a:folHlink>
          <a:srgbClr val="006699"/>
        </a:folHlink>
      </a:clrScheme>
      <a:clrMap bg1="lt1" tx1="dk1" bg2="lt2" tx2="dk2" accent1="accent1" accent2="accent2" accent3="accent3" accent4="accent4" accent5="accent5" accent6="accent6" hlink="hlink" folHlink="folHlink"/>
    </a:extraClrScheme>
    <a:extraClrScheme>
      <a:clrScheme name="default 5">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990000"/>
        </a:folHlink>
      </a:clrScheme>
      <a:clrMap bg1="lt1" tx1="dk1" bg2="lt2" tx2="dk2" accent1="accent1" accent2="accent2" accent3="accent3" accent4="accent4" accent5="accent5" accent6="accent6" hlink="hlink" folHlink="folHlink"/>
    </a:extraClrScheme>
    <a:extraClrScheme>
      <a:clrScheme name="default 6">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990000"/>
        </a:folHlink>
      </a:clrScheme>
      <a:clrMap bg1="lt1" tx1="dk1" bg2="lt2" tx2="dk2" accent1="accent1" accent2="accent2" accent3="accent3" accent4="accent4" accent5="accent5" accent6="accent6" hlink="hlink" folHlink="folHlink"/>
    </a:extraClrScheme>
    <a:extraClrScheme>
      <a:clrScheme name="default 7">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990000"/>
        </a:folHlink>
      </a:clrScheme>
      <a:clrMap bg1="lt1" tx1="dk1" bg2="lt2" tx2="dk2" accent1="accent1" accent2="accent2" accent3="accent3" accent4="accent4" accent5="accent5" accent6="accent6" hlink="hlink" folHlink="folHlink"/>
    </a:extraClrScheme>
    <a:extraClrScheme>
      <a:clrScheme name="default 8">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000000"/>
        </a:folHlink>
      </a:clrScheme>
      <a:clrMap bg1="lt1" tx1="dk1" bg2="lt2" tx2="dk2" accent1="accent1" accent2="accent2" accent3="accent3" accent4="accent4" accent5="accent5" accent6="accent6" hlink="hlink" folHlink="folHlink"/>
    </a:extraClrScheme>
    <a:extraClrScheme>
      <a:clrScheme name="default 9">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000000"/>
        </a:folHlink>
      </a:clrScheme>
      <a:clrMap bg1="lt1" tx1="dk1" bg2="lt2" tx2="dk2" accent1="accent1" accent2="accent2" accent3="accent3" accent4="accent4" accent5="accent5" accent6="accent6" hlink="hlink" folHlink="folHlink"/>
    </a:extraClrScheme>
    <a:extraClrScheme>
      <a:clrScheme name="default 10">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000000"/>
        </a:folHlink>
      </a:clrScheme>
      <a:clrMap bg1="lt1" tx1="dk1" bg2="lt2" tx2="dk2" accent1="accent1" accent2="accent2" accent3="accent3" accent4="accent4" accent5="accent5" accent6="accent6" hlink="hlink" folHlink="folHlink"/>
    </a:extraClrScheme>
    <a:extraClrScheme>
      <a:clrScheme name="default 11">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808080"/>
        </a:folHlink>
      </a:clrScheme>
      <a:clrMap bg1="lt1" tx1="dk1" bg2="lt2" tx2="dk2" accent1="accent1" accent2="accent2" accent3="accent3" accent4="accent4" accent5="accent5" accent6="accent6" hlink="hlink" folHlink="folHlink"/>
    </a:extraClrScheme>
    <a:extraClrScheme>
      <a:clrScheme name="default 12">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969696"/>
        </a:folHlink>
      </a:clrScheme>
      <a:clrMap bg1="lt1" tx1="dk1" bg2="lt2" tx2="dk2" accent1="accent1" accent2="accent2" accent3="accent3" accent4="accent4" accent5="accent5" accent6="accent6" hlink="hlink" folHlink="folHlink"/>
    </a:extraClrScheme>
    <a:extraClrScheme>
      <a:clrScheme name="default 13">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808080"/>
        </a:folHlink>
      </a:clrScheme>
      <a:clrMap bg1="lt1" tx1="dk1" bg2="lt2" tx2="dk2" accent1="accent1" accent2="accent2" accent3="accent3" accent4="accent4" accent5="accent5" accent6="accent6" hlink="hlink" folHlink="folHlink"/>
    </a:extraClrScheme>
  </a:extraClrSchemeLst>
</a:theme>
</file>

<file path=ppt/theme/theme21.xml><?xml version="1.0" encoding="utf-8"?>
<a:theme xmlns:a="http://schemas.openxmlformats.org/drawingml/2006/main" name="4_国家电网公司背景模板（浅）－演示">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3">
      <a:majorFont>
        <a:latin typeface="Arial"/>
        <a:ea typeface="黑体"/>
        <a:cs typeface=""/>
      </a:majorFont>
      <a:minorFont>
        <a:latin typeface="Arial"/>
        <a:ea typeface="黑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noFill/>
      </a:spPr>
      <a:bodyPr rtlCol="0" anchor="ctr"/>
      <a:lstStyle>
        <a:defPPr algn="ctr">
          <a:defRPr/>
        </a:defPPr>
      </a:lstStyle>
      <a:style>
        <a:lnRef idx="2">
          <a:schemeClr val="accent1"/>
        </a:lnRef>
        <a:fillRef idx="1">
          <a:schemeClr val="lt1"/>
        </a:fillRef>
        <a:effectRef idx="0">
          <a:schemeClr val="accent1"/>
        </a:effectRef>
        <a:fontRef idx="minor">
          <a:schemeClr val="dk1"/>
        </a:fontRef>
      </a:style>
    </a:spDef>
  </a:objectDefaults>
  <a:extraClrSchemeLst>
    <a:extraClrScheme>
      <a:clrScheme name="3_国家电网公司背景模板（浅）－演示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3_国家电网公司背景模板（浅）－演示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3_国家电网公司背景模板（浅）－演示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3_国家电网公司背景模板（浅）－演示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3_国家电网公司背景模板（浅）－演示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3_国家电网公司背景模板（浅）－演示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3_国家电网公司背景模板（浅）－演示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3_国家电网公司背景模板（浅）－演示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3_国家电网公司背景模板（浅）－演示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3_国家电网公司背景模板（浅）－演示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3_国家电网公司背景模板（浅）－演示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3_国家电网公司背景模板（浅）－演示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2.xml><?xml version="1.0" encoding="utf-8"?>
<a:theme xmlns:a="http://schemas.openxmlformats.org/drawingml/2006/main" name="Huawei">
  <a:themeElements>
    <a:clrScheme name="default 5">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990000"/>
      </a:folHlink>
    </a:clrScheme>
    <a:fontScheme name="default">
      <a:majorFont>
        <a:latin typeface="FrutigerNext LT Medium"/>
        <a:ea typeface="华文细黑"/>
        <a:cs typeface="宋体"/>
      </a:majorFont>
      <a:minorFont>
        <a:latin typeface="FrutigerNext LT Medium"/>
        <a:ea typeface="华文细黑"/>
        <a:cs typeface="宋体"/>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
            <a:srgbClr val="CC9900"/>
          </a:buClr>
          <a:buSzTx/>
          <a:buFont typeface="Wingdings" pitchFamily="2" charset="2"/>
          <a:buChar char="n"/>
          <a:tabLst/>
          <a:defRPr kumimoji="0" lang="zh-CN" altLang="en-US" sz="1800" b="0" i="0" u="none" strike="noStrike" cap="none" normalizeH="0" baseline="0" smtClean="0">
            <a:ln>
              <a:noFill/>
            </a:ln>
            <a:solidFill>
              <a:schemeClr val="tx1"/>
            </a:solidFill>
            <a:effectLst/>
            <a:latin typeface="Arial" charset="0"/>
            <a:ea typeface="宋体" charset="-122"/>
          </a:defRPr>
        </a:defPPr>
      </a:lstStyle>
    </a:spDef>
    <a:lnDef>
      <a:spPr bwMode="auto">
        <a:xfrm>
          <a:off x="0" y="0"/>
          <a:ext cx="1" cy="1"/>
        </a:xfrm>
        <a:custGeom>
          <a:avLst/>
          <a:gdLst/>
          <a:ahLst/>
          <a:cxnLst/>
          <a:rect l="0" t="0" r="0" b="0"/>
          <a:pathLst/>
        </a:cu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
            <a:srgbClr val="CC9900"/>
          </a:buClr>
          <a:buSzTx/>
          <a:buFont typeface="Wingdings" pitchFamily="2" charset="2"/>
          <a:buChar char="n"/>
          <a:tabLst/>
          <a:defRPr kumimoji="0" lang="zh-CN" altLang="en-US" sz="1800" b="0" i="0" u="none" strike="noStrike" cap="none" normalizeH="0" baseline="0" smtClean="0">
            <a:ln>
              <a:noFill/>
            </a:ln>
            <a:solidFill>
              <a:schemeClr val="tx1"/>
            </a:solidFill>
            <a:effectLst/>
            <a:latin typeface="Arial" charset="0"/>
            <a:ea typeface="宋体" charset="-122"/>
          </a:defRPr>
        </a:defPPr>
      </a:lstStyle>
    </a:lnDef>
  </a:objectDefaults>
  <a:extraClrSchemeLst>
    <a:extraClrScheme>
      <a:clrScheme name="default 1">
        <a:dk1>
          <a:srgbClr val="000000"/>
        </a:dk1>
        <a:lt1>
          <a:srgbClr val="FFFFFF"/>
        </a:lt1>
        <a:dk2>
          <a:srgbClr val="990000"/>
        </a:dk2>
        <a:lt2>
          <a:srgbClr val="808080"/>
        </a:lt2>
        <a:accent1>
          <a:srgbClr val="99CCFF"/>
        </a:accent1>
        <a:accent2>
          <a:srgbClr val="669900"/>
        </a:accent2>
        <a:accent3>
          <a:srgbClr val="FFFFFF"/>
        </a:accent3>
        <a:accent4>
          <a:srgbClr val="000000"/>
        </a:accent4>
        <a:accent5>
          <a:srgbClr val="CAE2FF"/>
        </a:accent5>
        <a:accent6>
          <a:srgbClr val="5C8A00"/>
        </a:accent6>
        <a:hlink>
          <a:srgbClr val="FF9900"/>
        </a:hlink>
        <a:folHlink>
          <a:srgbClr val="DDDDDD"/>
        </a:folHlink>
      </a:clrScheme>
      <a:clrMap bg1="lt1" tx1="dk1" bg2="lt2" tx2="dk2" accent1="accent1" accent2="accent2" accent3="accent3" accent4="accent4" accent5="accent5" accent6="accent6" hlink="hlink" folHlink="folHlink"/>
    </a:extraClrScheme>
    <a:extraClrScheme>
      <a:clrScheme name="default 2">
        <a:dk1>
          <a:srgbClr val="000000"/>
        </a:dk1>
        <a:lt1>
          <a:srgbClr val="FFFFFF"/>
        </a:lt1>
        <a:dk2>
          <a:srgbClr val="990000"/>
        </a:dk2>
        <a:lt2>
          <a:srgbClr val="B2B2B2"/>
        </a:lt2>
        <a:accent1>
          <a:srgbClr val="FFCC99"/>
        </a:accent1>
        <a:accent2>
          <a:srgbClr val="FFCC66"/>
        </a:accent2>
        <a:accent3>
          <a:srgbClr val="FFFFFF"/>
        </a:accent3>
        <a:accent4>
          <a:srgbClr val="000000"/>
        </a:accent4>
        <a:accent5>
          <a:srgbClr val="FFE2CA"/>
        </a:accent5>
        <a:accent6>
          <a:srgbClr val="E7B95C"/>
        </a:accent6>
        <a:hlink>
          <a:srgbClr val="FF9900"/>
        </a:hlink>
        <a:folHlink>
          <a:srgbClr val="996600"/>
        </a:folHlink>
      </a:clrScheme>
      <a:clrMap bg1="lt1" tx1="dk1" bg2="lt2" tx2="dk2" accent1="accent1" accent2="accent2" accent3="accent3" accent4="accent4" accent5="accent5" accent6="accent6" hlink="hlink" folHlink="folHlink"/>
    </a:extraClrScheme>
    <a:extraClrScheme>
      <a:clrScheme name="default 3">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99CCCC"/>
        </a:hlink>
        <a:folHlink>
          <a:srgbClr val="009999"/>
        </a:folHlink>
      </a:clrScheme>
      <a:clrMap bg1="lt1" tx1="dk1" bg2="lt2" tx2="dk2" accent1="accent1" accent2="accent2" accent3="accent3" accent4="accent4" accent5="accent5" accent6="accent6" hlink="hlink" folHlink="folHlink"/>
    </a:extraClrScheme>
    <a:extraClrScheme>
      <a:clrScheme name="default 4">
        <a:dk1>
          <a:srgbClr val="000000"/>
        </a:dk1>
        <a:lt1>
          <a:srgbClr val="FFFFFF"/>
        </a:lt1>
        <a:dk2>
          <a:srgbClr val="990000"/>
        </a:dk2>
        <a:lt2>
          <a:srgbClr val="B2B2B2"/>
        </a:lt2>
        <a:accent1>
          <a:srgbClr val="CCFF99"/>
        </a:accent1>
        <a:accent2>
          <a:srgbClr val="99CCCC"/>
        </a:accent2>
        <a:accent3>
          <a:srgbClr val="FFFFFF"/>
        </a:accent3>
        <a:accent4>
          <a:srgbClr val="000000"/>
        </a:accent4>
        <a:accent5>
          <a:srgbClr val="E2FFCA"/>
        </a:accent5>
        <a:accent6>
          <a:srgbClr val="8AB9B9"/>
        </a:accent6>
        <a:hlink>
          <a:srgbClr val="0099CC"/>
        </a:hlink>
        <a:folHlink>
          <a:srgbClr val="006699"/>
        </a:folHlink>
      </a:clrScheme>
      <a:clrMap bg1="lt1" tx1="dk1" bg2="lt2" tx2="dk2" accent1="accent1" accent2="accent2" accent3="accent3" accent4="accent4" accent5="accent5" accent6="accent6" hlink="hlink" folHlink="folHlink"/>
    </a:extraClrScheme>
    <a:extraClrScheme>
      <a:clrScheme name="default 5">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990000"/>
        </a:folHlink>
      </a:clrScheme>
      <a:clrMap bg1="lt1" tx1="dk1" bg2="lt2" tx2="dk2" accent1="accent1" accent2="accent2" accent3="accent3" accent4="accent4" accent5="accent5" accent6="accent6" hlink="hlink" folHlink="folHlink"/>
    </a:extraClrScheme>
    <a:extraClrScheme>
      <a:clrScheme name="default 6">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990000"/>
        </a:folHlink>
      </a:clrScheme>
      <a:clrMap bg1="lt1" tx1="dk1" bg2="lt2" tx2="dk2" accent1="accent1" accent2="accent2" accent3="accent3" accent4="accent4" accent5="accent5" accent6="accent6" hlink="hlink" folHlink="folHlink"/>
    </a:extraClrScheme>
    <a:extraClrScheme>
      <a:clrScheme name="default 7">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990000"/>
        </a:folHlink>
      </a:clrScheme>
      <a:clrMap bg1="lt1" tx1="dk1" bg2="lt2" tx2="dk2" accent1="accent1" accent2="accent2" accent3="accent3" accent4="accent4" accent5="accent5" accent6="accent6" hlink="hlink" folHlink="folHlink"/>
    </a:extraClrScheme>
    <a:extraClrScheme>
      <a:clrScheme name="default 8">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000000"/>
        </a:folHlink>
      </a:clrScheme>
      <a:clrMap bg1="lt1" tx1="dk1" bg2="lt2" tx2="dk2" accent1="accent1" accent2="accent2" accent3="accent3" accent4="accent4" accent5="accent5" accent6="accent6" hlink="hlink" folHlink="folHlink"/>
    </a:extraClrScheme>
    <a:extraClrScheme>
      <a:clrScheme name="default 9">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000000"/>
        </a:folHlink>
      </a:clrScheme>
      <a:clrMap bg1="lt1" tx1="dk1" bg2="lt2" tx2="dk2" accent1="accent1" accent2="accent2" accent3="accent3" accent4="accent4" accent5="accent5" accent6="accent6" hlink="hlink" folHlink="folHlink"/>
    </a:extraClrScheme>
    <a:extraClrScheme>
      <a:clrScheme name="default 10">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000000"/>
        </a:folHlink>
      </a:clrScheme>
      <a:clrMap bg1="lt1" tx1="dk1" bg2="lt2" tx2="dk2" accent1="accent1" accent2="accent2" accent3="accent3" accent4="accent4" accent5="accent5" accent6="accent6" hlink="hlink" folHlink="folHlink"/>
    </a:extraClrScheme>
    <a:extraClrScheme>
      <a:clrScheme name="default 11">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808080"/>
        </a:folHlink>
      </a:clrScheme>
      <a:clrMap bg1="lt1" tx1="dk1" bg2="lt2" tx2="dk2" accent1="accent1" accent2="accent2" accent3="accent3" accent4="accent4" accent5="accent5" accent6="accent6" hlink="hlink" folHlink="folHlink"/>
    </a:extraClrScheme>
    <a:extraClrScheme>
      <a:clrScheme name="default 12">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969696"/>
        </a:folHlink>
      </a:clrScheme>
      <a:clrMap bg1="lt1" tx1="dk1" bg2="lt2" tx2="dk2" accent1="accent1" accent2="accent2" accent3="accent3" accent4="accent4" accent5="accent5" accent6="accent6" hlink="hlink" folHlink="folHlink"/>
    </a:extraClrScheme>
    <a:extraClrScheme>
      <a:clrScheme name="default 13">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808080"/>
        </a:folHlink>
      </a:clrScheme>
      <a:clrMap bg1="lt1" tx1="dk1" bg2="lt2" tx2="dk2" accent1="accent1" accent2="accent2" accent3="accent3" accent4="accent4" accent5="accent5" accent6="accent6" hlink="hlink" folHlink="folHlink"/>
    </a:extraClrScheme>
  </a:extraClrSchemeLst>
</a:theme>
</file>

<file path=ppt/theme/theme23.xml><?xml version="1.0" encoding="utf-8"?>
<a:theme xmlns:a="http://schemas.openxmlformats.org/drawingml/2006/main" name="24_主题1">
  <a:themeElements>
    <a:clrScheme name="default 5">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990000"/>
      </a:folHlink>
    </a:clrScheme>
    <a:fontScheme name="default">
      <a:majorFont>
        <a:latin typeface="FrutigerNext LT Medium"/>
        <a:ea typeface="华文细黑"/>
        <a:cs typeface="宋体"/>
      </a:majorFont>
      <a:minorFont>
        <a:latin typeface="FrutigerNext LT Medium"/>
        <a:ea typeface="华文细黑"/>
        <a:cs typeface="宋体"/>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
            <a:srgbClr val="CC9900"/>
          </a:buClr>
          <a:buSzTx/>
          <a:buFont typeface="Wingdings" pitchFamily="2" charset="2"/>
          <a:buChar char="n"/>
          <a:tabLst/>
          <a:defRPr kumimoji="0" lang="zh-CN" altLang="en-US" sz="1800" b="0" i="0" u="none" strike="noStrike" cap="none" normalizeH="0" baseline="0" smtClean="0">
            <a:ln>
              <a:noFill/>
            </a:ln>
            <a:solidFill>
              <a:schemeClr val="tx1"/>
            </a:solidFill>
            <a:effectLst/>
            <a:latin typeface="Arial" charset="0"/>
            <a:ea typeface="宋体" charset="-122"/>
          </a:defRPr>
        </a:defPPr>
      </a:lstStyle>
    </a:spDef>
    <a:lnDef>
      <a:spPr bwMode="auto">
        <a:xfrm>
          <a:off x="0" y="0"/>
          <a:ext cx="1" cy="1"/>
        </a:xfrm>
        <a:custGeom>
          <a:avLst/>
          <a:gdLst/>
          <a:ahLst/>
          <a:cxnLst/>
          <a:rect l="0" t="0" r="0" b="0"/>
          <a:pathLst/>
        </a:cu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
            <a:srgbClr val="CC9900"/>
          </a:buClr>
          <a:buSzTx/>
          <a:buFont typeface="Wingdings" pitchFamily="2" charset="2"/>
          <a:buChar char="n"/>
          <a:tabLst/>
          <a:defRPr kumimoji="0" lang="zh-CN" altLang="en-US" sz="1800" b="0" i="0" u="none" strike="noStrike" cap="none" normalizeH="0" baseline="0" smtClean="0">
            <a:ln>
              <a:noFill/>
            </a:ln>
            <a:solidFill>
              <a:schemeClr val="tx1"/>
            </a:solidFill>
            <a:effectLst/>
            <a:latin typeface="Arial" charset="0"/>
            <a:ea typeface="宋体" charset="-122"/>
          </a:defRPr>
        </a:defPPr>
      </a:lstStyle>
    </a:lnDef>
  </a:objectDefaults>
  <a:extraClrSchemeLst>
    <a:extraClrScheme>
      <a:clrScheme name="default 1">
        <a:dk1>
          <a:srgbClr val="000000"/>
        </a:dk1>
        <a:lt1>
          <a:srgbClr val="FFFFFF"/>
        </a:lt1>
        <a:dk2>
          <a:srgbClr val="990000"/>
        </a:dk2>
        <a:lt2>
          <a:srgbClr val="808080"/>
        </a:lt2>
        <a:accent1>
          <a:srgbClr val="99CCFF"/>
        </a:accent1>
        <a:accent2>
          <a:srgbClr val="669900"/>
        </a:accent2>
        <a:accent3>
          <a:srgbClr val="FFFFFF"/>
        </a:accent3>
        <a:accent4>
          <a:srgbClr val="000000"/>
        </a:accent4>
        <a:accent5>
          <a:srgbClr val="CAE2FF"/>
        </a:accent5>
        <a:accent6>
          <a:srgbClr val="5C8A00"/>
        </a:accent6>
        <a:hlink>
          <a:srgbClr val="FF9900"/>
        </a:hlink>
        <a:folHlink>
          <a:srgbClr val="DDDDDD"/>
        </a:folHlink>
      </a:clrScheme>
      <a:clrMap bg1="lt1" tx1="dk1" bg2="lt2" tx2="dk2" accent1="accent1" accent2="accent2" accent3="accent3" accent4="accent4" accent5="accent5" accent6="accent6" hlink="hlink" folHlink="folHlink"/>
    </a:extraClrScheme>
    <a:extraClrScheme>
      <a:clrScheme name="default 2">
        <a:dk1>
          <a:srgbClr val="000000"/>
        </a:dk1>
        <a:lt1>
          <a:srgbClr val="FFFFFF"/>
        </a:lt1>
        <a:dk2>
          <a:srgbClr val="990000"/>
        </a:dk2>
        <a:lt2>
          <a:srgbClr val="B2B2B2"/>
        </a:lt2>
        <a:accent1>
          <a:srgbClr val="FFCC99"/>
        </a:accent1>
        <a:accent2>
          <a:srgbClr val="FFCC66"/>
        </a:accent2>
        <a:accent3>
          <a:srgbClr val="FFFFFF"/>
        </a:accent3>
        <a:accent4>
          <a:srgbClr val="000000"/>
        </a:accent4>
        <a:accent5>
          <a:srgbClr val="FFE2CA"/>
        </a:accent5>
        <a:accent6>
          <a:srgbClr val="E7B95C"/>
        </a:accent6>
        <a:hlink>
          <a:srgbClr val="FF9900"/>
        </a:hlink>
        <a:folHlink>
          <a:srgbClr val="996600"/>
        </a:folHlink>
      </a:clrScheme>
      <a:clrMap bg1="lt1" tx1="dk1" bg2="lt2" tx2="dk2" accent1="accent1" accent2="accent2" accent3="accent3" accent4="accent4" accent5="accent5" accent6="accent6" hlink="hlink" folHlink="folHlink"/>
    </a:extraClrScheme>
    <a:extraClrScheme>
      <a:clrScheme name="default 3">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99CCCC"/>
        </a:hlink>
        <a:folHlink>
          <a:srgbClr val="009999"/>
        </a:folHlink>
      </a:clrScheme>
      <a:clrMap bg1="lt1" tx1="dk1" bg2="lt2" tx2="dk2" accent1="accent1" accent2="accent2" accent3="accent3" accent4="accent4" accent5="accent5" accent6="accent6" hlink="hlink" folHlink="folHlink"/>
    </a:extraClrScheme>
    <a:extraClrScheme>
      <a:clrScheme name="default 4">
        <a:dk1>
          <a:srgbClr val="000000"/>
        </a:dk1>
        <a:lt1>
          <a:srgbClr val="FFFFFF"/>
        </a:lt1>
        <a:dk2>
          <a:srgbClr val="990000"/>
        </a:dk2>
        <a:lt2>
          <a:srgbClr val="B2B2B2"/>
        </a:lt2>
        <a:accent1>
          <a:srgbClr val="CCFF99"/>
        </a:accent1>
        <a:accent2>
          <a:srgbClr val="99CCCC"/>
        </a:accent2>
        <a:accent3>
          <a:srgbClr val="FFFFFF"/>
        </a:accent3>
        <a:accent4>
          <a:srgbClr val="000000"/>
        </a:accent4>
        <a:accent5>
          <a:srgbClr val="E2FFCA"/>
        </a:accent5>
        <a:accent6>
          <a:srgbClr val="8AB9B9"/>
        </a:accent6>
        <a:hlink>
          <a:srgbClr val="0099CC"/>
        </a:hlink>
        <a:folHlink>
          <a:srgbClr val="006699"/>
        </a:folHlink>
      </a:clrScheme>
      <a:clrMap bg1="lt1" tx1="dk1" bg2="lt2" tx2="dk2" accent1="accent1" accent2="accent2" accent3="accent3" accent4="accent4" accent5="accent5" accent6="accent6" hlink="hlink" folHlink="folHlink"/>
    </a:extraClrScheme>
    <a:extraClrScheme>
      <a:clrScheme name="default 5">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990000"/>
        </a:folHlink>
      </a:clrScheme>
      <a:clrMap bg1="lt1" tx1="dk1" bg2="lt2" tx2="dk2" accent1="accent1" accent2="accent2" accent3="accent3" accent4="accent4" accent5="accent5" accent6="accent6" hlink="hlink" folHlink="folHlink"/>
    </a:extraClrScheme>
    <a:extraClrScheme>
      <a:clrScheme name="default 6">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990000"/>
        </a:folHlink>
      </a:clrScheme>
      <a:clrMap bg1="lt1" tx1="dk1" bg2="lt2" tx2="dk2" accent1="accent1" accent2="accent2" accent3="accent3" accent4="accent4" accent5="accent5" accent6="accent6" hlink="hlink" folHlink="folHlink"/>
    </a:extraClrScheme>
    <a:extraClrScheme>
      <a:clrScheme name="default 7">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990000"/>
        </a:folHlink>
      </a:clrScheme>
      <a:clrMap bg1="lt1" tx1="dk1" bg2="lt2" tx2="dk2" accent1="accent1" accent2="accent2" accent3="accent3" accent4="accent4" accent5="accent5" accent6="accent6" hlink="hlink" folHlink="folHlink"/>
    </a:extraClrScheme>
    <a:extraClrScheme>
      <a:clrScheme name="default 8">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000000"/>
        </a:folHlink>
      </a:clrScheme>
      <a:clrMap bg1="lt1" tx1="dk1" bg2="lt2" tx2="dk2" accent1="accent1" accent2="accent2" accent3="accent3" accent4="accent4" accent5="accent5" accent6="accent6" hlink="hlink" folHlink="folHlink"/>
    </a:extraClrScheme>
    <a:extraClrScheme>
      <a:clrScheme name="default 9">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000000"/>
        </a:folHlink>
      </a:clrScheme>
      <a:clrMap bg1="lt1" tx1="dk1" bg2="lt2" tx2="dk2" accent1="accent1" accent2="accent2" accent3="accent3" accent4="accent4" accent5="accent5" accent6="accent6" hlink="hlink" folHlink="folHlink"/>
    </a:extraClrScheme>
    <a:extraClrScheme>
      <a:clrScheme name="default 10">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000000"/>
        </a:folHlink>
      </a:clrScheme>
      <a:clrMap bg1="lt1" tx1="dk1" bg2="lt2" tx2="dk2" accent1="accent1" accent2="accent2" accent3="accent3" accent4="accent4" accent5="accent5" accent6="accent6" hlink="hlink" folHlink="folHlink"/>
    </a:extraClrScheme>
    <a:extraClrScheme>
      <a:clrScheme name="default 11">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808080"/>
        </a:folHlink>
      </a:clrScheme>
      <a:clrMap bg1="lt1" tx1="dk1" bg2="lt2" tx2="dk2" accent1="accent1" accent2="accent2" accent3="accent3" accent4="accent4" accent5="accent5" accent6="accent6" hlink="hlink" folHlink="folHlink"/>
    </a:extraClrScheme>
    <a:extraClrScheme>
      <a:clrScheme name="default 12">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969696"/>
        </a:folHlink>
      </a:clrScheme>
      <a:clrMap bg1="lt1" tx1="dk1" bg2="lt2" tx2="dk2" accent1="accent1" accent2="accent2" accent3="accent3" accent4="accent4" accent5="accent5" accent6="accent6" hlink="hlink" folHlink="folHlink"/>
    </a:extraClrScheme>
    <a:extraClrScheme>
      <a:clrScheme name="default 13">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808080"/>
        </a:folHlink>
      </a:clrScheme>
      <a:clrMap bg1="lt1" tx1="dk1" bg2="lt2" tx2="dk2" accent1="accent1" accent2="accent2" accent3="accent3" accent4="accent4" accent5="accent5" accent6="accent6" hlink="hlink" folHlink="folHlink"/>
    </a:extraClrScheme>
  </a:extraClrSchemeLst>
</a:theme>
</file>

<file path=ppt/theme/theme24.xml><?xml version="1.0" encoding="utf-8"?>
<a:theme xmlns:a="http://schemas.openxmlformats.org/drawingml/2006/main" name="25_主题1">
  <a:themeElements>
    <a:clrScheme name="default 5">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990000"/>
      </a:folHlink>
    </a:clrScheme>
    <a:fontScheme name="default">
      <a:majorFont>
        <a:latin typeface="FrutigerNext LT Medium"/>
        <a:ea typeface="华文细黑"/>
        <a:cs typeface="宋体"/>
      </a:majorFont>
      <a:minorFont>
        <a:latin typeface="FrutigerNext LT Medium"/>
        <a:ea typeface="华文细黑"/>
        <a:cs typeface="宋体"/>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
            <a:srgbClr val="CC9900"/>
          </a:buClr>
          <a:buSzTx/>
          <a:buFont typeface="Wingdings" pitchFamily="2" charset="2"/>
          <a:buChar char="n"/>
          <a:tabLst/>
          <a:defRPr kumimoji="0" lang="zh-CN" altLang="en-US" sz="1800" b="0" i="0" u="none" strike="noStrike" cap="none" normalizeH="0" baseline="0" smtClean="0">
            <a:ln>
              <a:noFill/>
            </a:ln>
            <a:solidFill>
              <a:schemeClr val="tx1"/>
            </a:solidFill>
            <a:effectLst/>
            <a:latin typeface="Arial" charset="0"/>
            <a:ea typeface="宋体" charset="-122"/>
          </a:defRPr>
        </a:defPPr>
      </a:lstStyle>
    </a:spDef>
    <a:lnDef>
      <a:spPr bwMode="auto">
        <a:xfrm>
          <a:off x="0" y="0"/>
          <a:ext cx="1" cy="1"/>
        </a:xfrm>
        <a:custGeom>
          <a:avLst/>
          <a:gdLst/>
          <a:ahLst/>
          <a:cxnLst/>
          <a:rect l="0" t="0" r="0" b="0"/>
          <a:pathLst/>
        </a:cu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
            <a:srgbClr val="CC9900"/>
          </a:buClr>
          <a:buSzTx/>
          <a:buFont typeface="Wingdings" pitchFamily="2" charset="2"/>
          <a:buChar char="n"/>
          <a:tabLst/>
          <a:defRPr kumimoji="0" lang="zh-CN" altLang="en-US" sz="1800" b="0" i="0" u="none" strike="noStrike" cap="none" normalizeH="0" baseline="0" smtClean="0">
            <a:ln>
              <a:noFill/>
            </a:ln>
            <a:solidFill>
              <a:schemeClr val="tx1"/>
            </a:solidFill>
            <a:effectLst/>
            <a:latin typeface="Arial" charset="0"/>
            <a:ea typeface="宋体" charset="-122"/>
          </a:defRPr>
        </a:defPPr>
      </a:lstStyle>
    </a:lnDef>
  </a:objectDefaults>
  <a:extraClrSchemeLst>
    <a:extraClrScheme>
      <a:clrScheme name="default 1">
        <a:dk1>
          <a:srgbClr val="000000"/>
        </a:dk1>
        <a:lt1>
          <a:srgbClr val="FFFFFF"/>
        </a:lt1>
        <a:dk2>
          <a:srgbClr val="990000"/>
        </a:dk2>
        <a:lt2>
          <a:srgbClr val="808080"/>
        </a:lt2>
        <a:accent1>
          <a:srgbClr val="99CCFF"/>
        </a:accent1>
        <a:accent2>
          <a:srgbClr val="669900"/>
        </a:accent2>
        <a:accent3>
          <a:srgbClr val="FFFFFF"/>
        </a:accent3>
        <a:accent4>
          <a:srgbClr val="000000"/>
        </a:accent4>
        <a:accent5>
          <a:srgbClr val="CAE2FF"/>
        </a:accent5>
        <a:accent6>
          <a:srgbClr val="5C8A00"/>
        </a:accent6>
        <a:hlink>
          <a:srgbClr val="FF9900"/>
        </a:hlink>
        <a:folHlink>
          <a:srgbClr val="DDDDDD"/>
        </a:folHlink>
      </a:clrScheme>
      <a:clrMap bg1="lt1" tx1="dk1" bg2="lt2" tx2="dk2" accent1="accent1" accent2="accent2" accent3="accent3" accent4="accent4" accent5="accent5" accent6="accent6" hlink="hlink" folHlink="folHlink"/>
    </a:extraClrScheme>
    <a:extraClrScheme>
      <a:clrScheme name="default 2">
        <a:dk1>
          <a:srgbClr val="000000"/>
        </a:dk1>
        <a:lt1>
          <a:srgbClr val="FFFFFF"/>
        </a:lt1>
        <a:dk2>
          <a:srgbClr val="990000"/>
        </a:dk2>
        <a:lt2>
          <a:srgbClr val="B2B2B2"/>
        </a:lt2>
        <a:accent1>
          <a:srgbClr val="FFCC99"/>
        </a:accent1>
        <a:accent2>
          <a:srgbClr val="FFCC66"/>
        </a:accent2>
        <a:accent3>
          <a:srgbClr val="FFFFFF"/>
        </a:accent3>
        <a:accent4>
          <a:srgbClr val="000000"/>
        </a:accent4>
        <a:accent5>
          <a:srgbClr val="FFE2CA"/>
        </a:accent5>
        <a:accent6>
          <a:srgbClr val="E7B95C"/>
        </a:accent6>
        <a:hlink>
          <a:srgbClr val="FF9900"/>
        </a:hlink>
        <a:folHlink>
          <a:srgbClr val="996600"/>
        </a:folHlink>
      </a:clrScheme>
      <a:clrMap bg1="lt1" tx1="dk1" bg2="lt2" tx2="dk2" accent1="accent1" accent2="accent2" accent3="accent3" accent4="accent4" accent5="accent5" accent6="accent6" hlink="hlink" folHlink="folHlink"/>
    </a:extraClrScheme>
    <a:extraClrScheme>
      <a:clrScheme name="default 3">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99CCCC"/>
        </a:hlink>
        <a:folHlink>
          <a:srgbClr val="009999"/>
        </a:folHlink>
      </a:clrScheme>
      <a:clrMap bg1="lt1" tx1="dk1" bg2="lt2" tx2="dk2" accent1="accent1" accent2="accent2" accent3="accent3" accent4="accent4" accent5="accent5" accent6="accent6" hlink="hlink" folHlink="folHlink"/>
    </a:extraClrScheme>
    <a:extraClrScheme>
      <a:clrScheme name="default 4">
        <a:dk1>
          <a:srgbClr val="000000"/>
        </a:dk1>
        <a:lt1>
          <a:srgbClr val="FFFFFF"/>
        </a:lt1>
        <a:dk2>
          <a:srgbClr val="990000"/>
        </a:dk2>
        <a:lt2>
          <a:srgbClr val="B2B2B2"/>
        </a:lt2>
        <a:accent1>
          <a:srgbClr val="CCFF99"/>
        </a:accent1>
        <a:accent2>
          <a:srgbClr val="99CCCC"/>
        </a:accent2>
        <a:accent3>
          <a:srgbClr val="FFFFFF"/>
        </a:accent3>
        <a:accent4>
          <a:srgbClr val="000000"/>
        </a:accent4>
        <a:accent5>
          <a:srgbClr val="E2FFCA"/>
        </a:accent5>
        <a:accent6>
          <a:srgbClr val="8AB9B9"/>
        </a:accent6>
        <a:hlink>
          <a:srgbClr val="0099CC"/>
        </a:hlink>
        <a:folHlink>
          <a:srgbClr val="006699"/>
        </a:folHlink>
      </a:clrScheme>
      <a:clrMap bg1="lt1" tx1="dk1" bg2="lt2" tx2="dk2" accent1="accent1" accent2="accent2" accent3="accent3" accent4="accent4" accent5="accent5" accent6="accent6" hlink="hlink" folHlink="folHlink"/>
    </a:extraClrScheme>
    <a:extraClrScheme>
      <a:clrScheme name="default 5">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990000"/>
        </a:folHlink>
      </a:clrScheme>
      <a:clrMap bg1="lt1" tx1="dk1" bg2="lt2" tx2="dk2" accent1="accent1" accent2="accent2" accent3="accent3" accent4="accent4" accent5="accent5" accent6="accent6" hlink="hlink" folHlink="folHlink"/>
    </a:extraClrScheme>
    <a:extraClrScheme>
      <a:clrScheme name="default 6">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990000"/>
        </a:folHlink>
      </a:clrScheme>
      <a:clrMap bg1="lt1" tx1="dk1" bg2="lt2" tx2="dk2" accent1="accent1" accent2="accent2" accent3="accent3" accent4="accent4" accent5="accent5" accent6="accent6" hlink="hlink" folHlink="folHlink"/>
    </a:extraClrScheme>
    <a:extraClrScheme>
      <a:clrScheme name="default 7">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990000"/>
        </a:folHlink>
      </a:clrScheme>
      <a:clrMap bg1="lt1" tx1="dk1" bg2="lt2" tx2="dk2" accent1="accent1" accent2="accent2" accent3="accent3" accent4="accent4" accent5="accent5" accent6="accent6" hlink="hlink" folHlink="folHlink"/>
    </a:extraClrScheme>
    <a:extraClrScheme>
      <a:clrScheme name="default 8">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000000"/>
        </a:folHlink>
      </a:clrScheme>
      <a:clrMap bg1="lt1" tx1="dk1" bg2="lt2" tx2="dk2" accent1="accent1" accent2="accent2" accent3="accent3" accent4="accent4" accent5="accent5" accent6="accent6" hlink="hlink" folHlink="folHlink"/>
    </a:extraClrScheme>
    <a:extraClrScheme>
      <a:clrScheme name="default 9">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000000"/>
        </a:folHlink>
      </a:clrScheme>
      <a:clrMap bg1="lt1" tx1="dk1" bg2="lt2" tx2="dk2" accent1="accent1" accent2="accent2" accent3="accent3" accent4="accent4" accent5="accent5" accent6="accent6" hlink="hlink" folHlink="folHlink"/>
    </a:extraClrScheme>
    <a:extraClrScheme>
      <a:clrScheme name="default 10">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000000"/>
        </a:folHlink>
      </a:clrScheme>
      <a:clrMap bg1="lt1" tx1="dk1" bg2="lt2" tx2="dk2" accent1="accent1" accent2="accent2" accent3="accent3" accent4="accent4" accent5="accent5" accent6="accent6" hlink="hlink" folHlink="folHlink"/>
    </a:extraClrScheme>
    <a:extraClrScheme>
      <a:clrScheme name="default 11">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808080"/>
        </a:folHlink>
      </a:clrScheme>
      <a:clrMap bg1="lt1" tx1="dk1" bg2="lt2" tx2="dk2" accent1="accent1" accent2="accent2" accent3="accent3" accent4="accent4" accent5="accent5" accent6="accent6" hlink="hlink" folHlink="folHlink"/>
    </a:extraClrScheme>
    <a:extraClrScheme>
      <a:clrScheme name="default 12">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969696"/>
        </a:folHlink>
      </a:clrScheme>
      <a:clrMap bg1="lt1" tx1="dk1" bg2="lt2" tx2="dk2" accent1="accent1" accent2="accent2" accent3="accent3" accent4="accent4" accent5="accent5" accent6="accent6" hlink="hlink" folHlink="folHlink"/>
    </a:extraClrScheme>
    <a:extraClrScheme>
      <a:clrScheme name="default 13">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808080"/>
        </a:folHlink>
      </a:clrScheme>
      <a:clrMap bg1="lt1" tx1="dk1" bg2="lt2" tx2="dk2" accent1="accent1" accent2="accent2" accent3="accent3" accent4="accent4" accent5="accent5" accent6="accent6" hlink="hlink" folHlink="folHlink"/>
    </a:extraClrScheme>
  </a:extraClrSchemeLst>
</a:theme>
</file>

<file path=ppt/theme/theme25.xml><?xml version="1.0" encoding="utf-8"?>
<a:theme xmlns:a="http://schemas.openxmlformats.org/drawingml/2006/main" name="4_自定义设计方案">
  <a:themeElements>
    <a:clrScheme name="1_自定义设计方案 1">
      <a:dk1>
        <a:srgbClr val="000000"/>
      </a:dk1>
      <a:lt1>
        <a:srgbClr val="FFFFFF"/>
      </a:lt1>
      <a:dk2>
        <a:srgbClr val="990000"/>
      </a:dk2>
      <a:lt2>
        <a:srgbClr val="777777"/>
      </a:lt2>
      <a:accent1>
        <a:srgbClr val="FFCC99"/>
      </a:accent1>
      <a:accent2>
        <a:srgbClr val="FFCC66"/>
      </a:accent2>
      <a:accent3>
        <a:srgbClr val="FFFFFF"/>
      </a:accent3>
      <a:accent4>
        <a:srgbClr val="000000"/>
      </a:accent4>
      <a:accent5>
        <a:srgbClr val="FFE2CA"/>
      </a:accent5>
      <a:accent6>
        <a:srgbClr val="E7B95C"/>
      </a:accent6>
      <a:hlink>
        <a:srgbClr val="FF9900"/>
      </a:hlink>
      <a:folHlink>
        <a:srgbClr val="996600"/>
      </a:folHlink>
    </a:clrScheme>
    <a:fontScheme name="1_自定义设计方案">
      <a:majorFont>
        <a:latin typeface="Arial"/>
        <a:ea typeface="宋体"/>
        <a:cs typeface=""/>
      </a:majorFont>
      <a:minorFont>
        <a:latin typeface="Arial"/>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solidFill>
            <a:schemeClr val="tx1"/>
          </a:solidFill>
          <a:prstDash val="solid"/>
          <a:round/>
          <a:headEnd type="none" w="med" len="med"/>
          <a:tailEnd type="none" w="med" len="med"/>
        </a:ln>
        <a:effectLst/>
      </a:spPr>
      <a:bodyPr vert="horz" wrap="square" lIns="79200" tIns="39600" rIns="79200" bIns="39600" numCol="1" anchor="t" anchorCtr="0" compatLnSpc="1">
        <a:prstTxWarp prst="textNoShape">
          <a:avLst/>
        </a:prstTxWarp>
        <a:spAutoFit/>
      </a:bodyPr>
      <a:lstStyle>
        <a:defPPr marL="0" marR="0" indent="0" algn="l" defTabSz="801688" rtl="0" eaLnBrk="1" fontAlgn="base" latinLnBrk="0" hangingPunct="1">
          <a:lnSpc>
            <a:spcPct val="100000"/>
          </a:lnSpc>
          <a:spcBef>
            <a:spcPct val="0"/>
          </a:spcBef>
          <a:spcAft>
            <a:spcPct val="0"/>
          </a:spcAft>
          <a:buClrTx/>
          <a:buSzTx/>
          <a:buFontTx/>
          <a:buNone/>
          <a:tabLst/>
          <a:defRPr kumimoji="0" lang="en-US" sz="1400" b="0" i="0" u="none" strike="noStrike" cap="none" normalizeH="0" baseline="0" smtClean="0">
            <a:ln>
              <a:noFill/>
            </a:ln>
            <a:solidFill>
              <a:schemeClr val="bg1"/>
            </a:solidFill>
            <a:effectLst/>
            <a:latin typeface="FrutigerNext LT Regular" pitchFamily="34" charset="0"/>
            <a:ea typeface="ＭＳ Ｐゴシック" pitchFamily="34" charset="-128"/>
          </a:defRPr>
        </a:defPPr>
      </a:lstStyle>
    </a:spDef>
    <a:lnDef>
      <a:spPr bwMode="auto">
        <a:xfrm>
          <a:off x="0" y="0"/>
          <a:ext cx="1" cy="1"/>
        </a:xfrm>
        <a:custGeom>
          <a:avLst/>
          <a:gdLst/>
          <a:ahLst/>
          <a:cxnLst/>
          <a:rect l="0" t="0" r="0" b="0"/>
          <a:pathLst/>
        </a:custGeom>
        <a:noFill/>
        <a:ln w="9525" cap="flat" cmpd="sng" algn="ctr">
          <a:solidFill>
            <a:schemeClr val="tx1"/>
          </a:solidFill>
          <a:prstDash val="solid"/>
          <a:round/>
          <a:headEnd type="none" w="med" len="med"/>
          <a:tailEnd type="none" w="med" len="med"/>
        </a:ln>
        <a:effectLst/>
      </a:spPr>
      <a:bodyPr vert="horz" wrap="square" lIns="79200" tIns="39600" rIns="79200" bIns="39600" numCol="1" anchor="t" anchorCtr="0" compatLnSpc="1">
        <a:prstTxWarp prst="textNoShape">
          <a:avLst/>
        </a:prstTxWarp>
        <a:spAutoFit/>
      </a:bodyPr>
      <a:lstStyle>
        <a:defPPr marL="0" marR="0" indent="0" algn="l" defTabSz="801688" rtl="0" eaLnBrk="1" fontAlgn="base" latinLnBrk="0" hangingPunct="1">
          <a:lnSpc>
            <a:spcPct val="100000"/>
          </a:lnSpc>
          <a:spcBef>
            <a:spcPct val="0"/>
          </a:spcBef>
          <a:spcAft>
            <a:spcPct val="0"/>
          </a:spcAft>
          <a:buClrTx/>
          <a:buSzTx/>
          <a:buFontTx/>
          <a:buNone/>
          <a:tabLst/>
          <a:defRPr kumimoji="0" lang="en-US" sz="1400" b="0" i="0" u="none" strike="noStrike" cap="none" normalizeH="0" baseline="0" smtClean="0">
            <a:ln>
              <a:noFill/>
            </a:ln>
            <a:solidFill>
              <a:schemeClr val="bg1"/>
            </a:solidFill>
            <a:effectLst/>
            <a:latin typeface="FrutigerNext LT Regular" pitchFamily="34" charset="0"/>
            <a:ea typeface="ＭＳ Ｐゴシック" pitchFamily="34" charset="-128"/>
          </a:defRPr>
        </a:defPPr>
      </a:lstStyle>
    </a:lnDef>
  </a:objectDefaults>
  <a:extraClrSchemeLst>
    <a:extraClrScheme>
      <a:clrScheme name="1_自定义设计方案 1">
        <a:dk1>
          <a:srgbClr val="000000"/>
        </a:dk1>
        <a:lt1>
          <a:srgbClr val="FFFFFF"/>
        </a:lt1>
        <a:dk2>
          <a:srgbClr val="990000"/>
        </a:dk2>
        <a:lt2>
          <a:srgbClr val="777777"/>
        </a:lt2>
        <a:accent1>
          <a:srgbClr val="FFCC99"/>
        </a:accent1>
        <a:accent2>
          <a:srgbClr val="FFCC66"/>
        </a:accent2>
        <a:accent3>
          <a:srgbClr val="FFFFFF"/>
        </a:accent3>
        <a:accent4>
          <a:srgbClr val="000000"/>
        </a:accent4>
        <a:accent5>
          <a:srgbClr val="FFE2CA"/>
        </a:accent5>
        <a:accent6>
          <a:srgbClr val="E7B95C"/>
        </a:accent6>
        <a:hlink>
          <a:srgbClr val="FF9900"/>
        </a:hlink>
        <a:folHlink>
          <a:srgbClr val="996600"/>
        </a:folHlink>
      </a:clrScheme>
      <a:clrMap bg1="lt1" tx1="dk1" bg2="lt2" tx2="dk2" accent1="accent1" accent2="accent2" accent3="accent3" accent4="accent4" accent5="accent5" accent6="accent6" hlink="hlink" folHlink="folHlink"/>
    </a:extraClrScheme>
  </a:extraClrSchemeLst>
</a:theme>
</file>

<file path=ppt/theme/theme26.xml><?xml version="1.0" encoding="utf-8"?>
<a:theme xmlns:a="http://schemas.openxmlformats.org/drawingml/2006/main" name="26_主题1">
  <a:themeElements>
    <a:clrScheme name="default 5">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990000"/>
      </a:folHlink>
    </a:clrScheme>
    <a:fontScheme name="default">
      <a:majorFont>
        <a:latin typeface="FrutigerNext LT Medium"/>
        <a:ea typeface="华文细黑"/>
        <a:cs typeface="宋体"/>
      </a:majorFont>
      <a:minorFont>
        <a:latin typeface="FrutigerNext LT Medium"/>
        <a:ea typeface="华文细黑"/>
        <a:cs typeface="宋体"/>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
            <a:srgbClr val="CC9900"/>
          </a:buClr>
          <a:buSzTx/>
          <a:buFont typeface="Wingdings" pitchFamily="2" charset="2"/>
          <a:buChar char="n"/>
          <a:tabLst/>
          <a:defRPr kumimoji="0" lang="zh-CN" altLang="en-US" sz="1800" b="0" i="0" u="none" strike="noStrike" cap="none" normalizeH="0" baseline="0" smtClean="0">
            <a:ln>
              <a:noFill/>
            </a:ln>
            <a:solidFill>
              <a:schemeClr val="tx1"/>
            </a:solidFill>
            <a:effectLst/>
            <a:latin typeface="Arial" charset="0"/>
            <a:ea typeface="宋体" charset="-122"/>
          </a:defRPr>
        </a:defPPr>
      </a:lstStyle>
    </a:spDef>
    <a:lnDef>
      <a:spPr bwMode="auto">
        <a:xfrm>
          <a:off x="0" y="0"/>
          <a:ext cx="1" cy="1"/>
        </a:xfrm>
        <a:custGeom>
          <a:avLst/>
          <a:gdLst/>
          <a:ahLst/>
          <a:cxnLst/>
          <a:rect l="0" t="0" r="0" b="0"/>
          <a:pathLst/>
        </a:cu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
            <a:srgbClr val="CC9900"/>
          </a:buClr>
          <a:buSzTx/>
          <a:buFont typeface="Wingdings" pitchFamily="2" charset="2"/>
          <a:buChar char="n"/>
          <a:tabLst/>
          <a:defRPr kumimoji="0" lang="zh-CN" altLang="en-US" sz="1800" b="0" i="0" u="none" strike="noStrike" cap="none" normalizeH="0" baseline="0" smtClean="0">
            <a:ln>
              <a:noFill/>
            </a:ln>
            <a:solidFill>
              <a:schemeClr val="tx1"/>
            </a:solidFill>
            <a:effectLst/>
            <a:latin typeface="Arial" charset="0"/>
            <a:ea typeface="宋体" charset="-122"/>
          </a:defRPr>
        </a:defPPr>
      </a:lstStyle>
    </a:lnDef>
  </a:objectDefaults>
  <a:extraClrSchemeLst>
    <a:extraClrScheme>
      <a:clrScheme name="default 1">
        <a:dk1>
          <a:srgbClr val="000000"/>
        </a:dk1>
        <a:lt1>
          <a:srgbClr val="FFFFFF"/>
        </a:lt1>
        <a:dk2>
          <a:srgbClr val="990000"/>
        </a:dk2>
        <a:lt2>
          <a:srgbClr val="808080"/>
        </a:lt2>
        <a:accent1>
          <a:srgbClr val="99CCFF"/>
        </a:accent1>
        <a:accent2>
          <a:srgbClr val="669900"/>
        </a:accent2>
        <a:accent3>
          <a:srgbClr val="FFFFFF"/>
        </a:accent3>
        <a:accent4>
          <a:srgbClr val="000000"/>
        </a:accent4>
        <a:accent5>
          <a:srgbClr val="CAE2FF"/>
        </a:accent5>
        <a:accent6>
          <a:srgbClr val="5C8A00"/>
        </a:accent6>
        <a:hlink>
          <a:srgbClr val="FF9900"/>
        </a:hlink>
        <a:folHlink>
          <a:srgbClr val="DDDDDD"/>
        </a:folHlink>
      </a:clrScheme>
      <a:clrMap bg1="lt1" tx1="dk1" bg2="lt2" tx2="dk2" accent1="accent1" accent2="accent2" accent3="accent3" accent4="accent4" accent5="accent5" accent6="accent6" hlink="hlink" folHlink="folHlink"/>
    </a:extraClrScheme>
    <a:extraClrScheme>
      <a:clrScheme name="default 2">
        <a:dk1>
          <a:srgbClr val="000000"/>
        </a:dk1>
        <a:lt1>
          <a:srgbClr val="FFFFFF"/>
        </a:lt1>
        <a:dk2>
          <a:srgbClr val="990000"/>
        </a:dk2>
        <a:lt2>
          <a:srgbClr val="B2B2B2"/>
        </a:lt2>
        <a:accent1>
          <a:srgbClr val="FFCC99"/>
        </a:accent1>
        <a:accent2>
          <a:srgbClr val="FFCC66"/>
        </a:accent2>
        <a:accent3>
          <a:srgbClr val="FFFFFF"/>
        </a:accent3>
        <a:accent4>
          <a:srgbClr val="000000"/>
        </a:accent4>
        <a:accent5>
          <a:srgbClr val="FFE2CA"/>
        </a:accent5>
        <a:accent6>
          <a:srgbClr val="E7B95C"/>
        </a:accent6>
        <a:hlink>
          <a:srgbClr val="FF9900"/>
        </a:hlink>
        <a:folHlink>
          <a:srgbClr val="996600"/>
        </a:folHlink>
      </a:clrScheme>
      <a:clrMap bg1="lt1" tx1="dk1" bg2="lt2" tx2="dk2" accent1="accent1" accent2="accent2" accent3="accent3" accent4="accent4" accent5="accent5" accent6="accent6" hlink="hlink" folHlink="folHlink"/>
    </a:extraClrScheme>
    <a:extraClrScheme>
      <a:clrScheme name="default 3">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99CCCC"/>
        </a:hlink>
        <a:folHlink>
          <a:srgbClr val="009999"/>
        </a:folHlink>
      </a:clrScheme>
      <a:clrMap bg1="lt1" tx1="dk1" bg2="lt2" tx2="dk2" accent1="accent1" accent2="accent2" accent3="accent3" accent4="accent4" accent5="accent5" accent6="accent6" hlink="hlink" folHlink="folHlink"/>
    </a:extraClrScheme>
    <a:extraClrScheme>
      <a:clrScheme name="default 4">
        <a:dk1>
          <a:srgbClr val="000000"/>
        </a:dk1>
        <a:lt1>
          <a:srgbClr val="FFFFFF"/>
        </a:lt1>
        <a:dk2>
          <a:srgbClr val="990000"/>
        </a:dk2>
        <a:lt2>
          <a:srgbClr val="B2B2B2"/>
        </a:lt2>
        <a:accent1>
          <a:srgbClr val="CCFF99"/>
        </a:accent1>
        <a:accent2>
          <a:srgbClr val="99CCCC"/>
        </a:accent2>
        <a:accent3>
          <a:srgbClr val="FFFFFF"/>
        </a:accent3>
        <a:accent4>
          <a:srgbClr val="000000"/>
        </a:accent4>
        <a:accent5>
          <a:srgbClr val="E2FFCA"/>
        </a:accent5>
        <a:accent6>
          <a:srgbClr val="8AB9B9"/>
        </a:accent6>
        <a:hlink>
          <a:srgbClr val="0099CC"/>
        </a:hlink>
        <a:folHlink>
          <a:srgbClr val="006699"/>
        </a:folHlink>
      </a:clrScheme>
      <a:clrMap bg1="lt1" tx1="dk1" bg2="lt2" tx2="dk2" accent1="accent1" accent2="accent2" accent3="accent3" accent4="accent4" accent5="accent5" accent6="accent6" hlink="hlink" folHlink="folHlink"/>
    </a:extraClrScheme>
    <a:extraClrScheme>
      <a:clrScheme name="default 5">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990000"/>
        </a:folHlink>
      </a:clrScheme>
      <a:clrMap bg1="lt1" tx1="dk1" bg2="lt2" tx2="dk2" accent1="accent1" accent2="accent2" accent3="accent3" accent4="accent4" accent5="accent5" accent6="accent6" hlink="hlink" folHlink="folHlink"/>
    </a:extraClrScheme>
    <a:extraClrScheme>
      <a:clrScheme name="default 6">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990000"/>
        </a:folHlink>
      </a:clrScheme>
      <a:clrMap bg1="lt1" tx1="dk1" bg2="lt2" tx2="dk2" accent1="accent1" accent2="accent2" accent3="accent3" accent4="accent4" accent5="accent5" accent6="accent6" hlink="hlink" folHlink="folHlink"/>
    </a:extraClrScheme>
    <a:extraClrScheme>
      <a:clrScheme name="default 7">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990000"/>
        </a:folHlink>
      </a:clrScheme>
      <a:clrMap bg1="lt1" tx1="dk1" bg2="lt2" tx2="dk2" accent1="accent1" accent2="accent2" accent3="accent3" accent4="accent4" accent5="accent5" accent6="accent6" hlink="hlink" folHlink="folHlink"/>
    </a:extraClrScheme>
    <a:extraClrScheme>
      <a:clrScheme name="default 8">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000000"/>
        </a:folHlink>
      </a:clrScheme>
      <a:clrMap bg1="lt1" tx1="dk1" bg2="lt2" tx2="dk2" accent1="accent1" accent2="accent2" accent3="accent3" accent4="accent4" accent5="accent5" accent6="accent6" hlink="hlink" folHlink="folHlink"/>
    </a:extraClrScheme>
    <a:extraClrScheme>
      <a:clrScheme name="default 9">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000000"/>
        </a:folHlink>
      </a:clrScheme>
      <a:clrMap bg1="lt1" tx1="dk1" bg2="lt2" tx2="dk2" accent1="accent1" accent2="accent2" accent3="accent3" accent4="accent4" accent5="accent5" accent6="accent6" hlink="hlink" folHlink="folHlink"/>
    </a:extraClrScheme>
    <a:extraClrScheme>
      <a:clrScheme name="default 10">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000000"/>
        </a:folHlink>
      </a:clrScheme>
      <a:clrMap bg1="lt1" tx1="dk1" bg2="lt2" tx2="dk2" accent1="accent1" accent2="accent2" accent3="accent3" accent4="accent4" accent5="accent5" accent6="accent6" hlink="hlink" folHlink="folHlink"/>
    </a:extraClrScheme>
    <a:extraClrScheme>
      <a:clrScheme name="default 11">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808080"/>
        </a:folHlink>
      </a:clrScheme>
      <a:clrMap bg1="lt1" tx1="dk1" bg2="lt2" tx2="dk2" accent1="accent1" accent2="accent2" accent3="accent3" accent4="accent4" accent5="accent5" accent6="accent6" hlink="hlink" folHlink="folHlink"/>
    </a:extraClrScheme>
    <a:extraClrScheme>
      <a:clrScheme name="default 12">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969696"/>
        </a:folHlink>
      </a:clrScheme>
      <a:clrMap bg1="lt1" tx1="dk1" bg2="lt2" tx2="dk2" accent1="accent1" accent2="accent2" accent3="accent3" accent4="accent4" accent5="accent5" accent6="accent6" hlink="hlink" folHlink="folHlink"/>
    </a:extraClrScheme>
    <a:extraClrScheme>
      <a:clrScheme name="default 13">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808080"/>
        </a:folHlink>
      </a:clrScheme>
      <a:clrMap bg1="lt1" tx1="dk1" bg2="lt2" tx2="dk2" accent1="accent1" accent2="accent2" accent3="accent3" accent4="accent4" accent5="accent5" accent6="accent6" hlink="hlink" folHlink="folHlink"/>
    </a:extraClrScheme>
  </a:extraClrSchemeLst>
</a:theme>
</file>

<file path=ppt/theme/theme27.xml><?xml version="1.0" encoding="utf-8"?>
<a:theme xmlns:a="http://schemas.openxmlformats.org/drawingml/2006/main" name="27_主题1">
  <a:themeElements>
    <a:clrScheme name="default 5">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990000"/>
      </a:folHlink>
    </a:clrScheme>
    <a:fontScheme name="default">
      <a:majorFont>
        <a:latin typeface="FrutigerNext LT Medium"/>
        <a:ea typeface="华文细黑"/>
        <a:cs typeface="宋体"/>
      </a:majorFont>
      <a:minorFont>
        <a:latin typeface="FrutigerNext LT Medium"/>
        <a:ea typeface="华文细黑"/>
        <a:cs typeface="宋体"/>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
            <a:srgbClr val="CC9900"/>
          </a:buClr>
          <a:buSzTx/>
          <a:buFont typeface="Wingdings" pitchFamily="2" charset="2"/>
          <a:buChar char="n"/>
          <a:tabLst/>
          <a:defRPr kumimoji="0" lang="zh-CN" altLang="en-US" sz="1800" b="0" i="0" u="none" strike="noStrike" cap="none" normalizeH="0" baseline="0" smtClean="0">
            <a:ln>
              <a:noFill/>
            </a:ln>
            <a:solidFill>
              <a:schemeClr val="tx1"/>
            </a:solidFill>
            <a:effectLst/>
            <a:latin typeface="Arial" charset="0"/>
            <a:ea typeface="宋体" charset="-122"/>
          </a:defRPr>
        </a:defPPr>
      </a:lstStyle>
    </a:spDef>
    <a:lnDef>
      <a:spPr bwMode="auto">
        <a:xfrm>
          <a:off x="0" y="0"/>
          <a:ext cx="1" cy="1"/>
        </a:xfrm>
        <a:custGeom>
          <a:avLst/>
          <a:gdLst/>
          <a:ahLst/>
          <a:cxnLst/>
          <a:rect l="0" t="0" r="0" b="0"/>
          <a:pathLst/>
        </a:cu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
            <a:srgbClr val="CC9900"/>
          </a:buClr>
          <a:buSzTx/>
          <a:buFont typeface="Wingdings" pitchFamily="2" charset="2"/>
          <a:buChar char="n"/>
          <a:tabLst/>
          <a:defRPr kumimoji="0" lang="zh-CN" altLang="en-US" sz="1800" b="0" i="0" u="none" strike="noStrike" cap="none" normalizeH="0" baseline="0" smtClean="0">
            <a:ln>
              <a:noFill/>
            </a:ln>
            <a:solidFill>
              <a:schemeClr val="tx1"/>
            </a:solidFill>
            <a:effectLst/>
            <a:latin typeface="Arial" charset="0"/>
            <a:ea typeface="宋体" charset="-122"/>
          </a:defRPr>
        </a:defPPr>
      </a:lstStyle>
    </a:lnDef>
  </a:objectDefaults>
  <a:extraClrSchemeLst>
    <a:extraClrScheme>
      <a:clrScheme name="default 1">
        <a:dk1>
          <a:srgbClr val="000000"/>
        </a:dk1>
        <a:lt1>
          <a:srgbClr val="FFFFFF"/>
        </a:lt1>
        <a:dk2>
          <a:srgbClr val="990000"/>
        </a:dk2>
        <a:lt2>
          <a:srgbClr val="808080"/>
        </a:lt2>
        <a:accent1>
          <a:srgbClr val="99CCFF"/>
        </a:accent1>
        <a:accent2>
          <a:srgbClr val="669900"/>
        </a:accent2>
        <a:accent3>
          <a:srgbClr val="FFFFFF"/>
        </a:accent3>
        <a:accent4>
          <a:srgbClr val="000000"/>
        </a:accent4>
        <a:accent5>
          <a:srgbClr val="CAE2FF"/>
        </a:accent5>
        <a:accent6>
          <a:srgbClr val="5C8A00"/>
        </a:accent6>
        <a:hlink>
          <a:srgbClr val="FF9900"/>
        </a:hlink>
        <a:folHlink>
          <a:srgbClr val="DDDDDD"/>
        </a:folHlink>
      </a:clrScheme>
      <a:clrMap bg1="lt1" tx1="dk1" bg2="lt2" tx2="dk2" accent1="accent1" accent2="accent2" accent3="accent3" accent4="accent4" accent5="accent5" accent6="accent6" hlink="hlink" folHlink="folHlink"/>
    </a:extraClrScheme>
    <a:extraClrScheme>
      <a:clrScheme name="default 2">
        <a:dk1>
          <a:srgbClr val="000000"/>
        </a:dk1>
        <a:lt1>
          <a:srgbClr val="FFFFFF"/>
        </a:lt1>
        <a:dk2>
          <a:srgbClr val="990000"/>
        </a:dk2>
        <a:lt2>
          <a:srgbClr val="B2B2B2"/>
        </a:lt2>
        <a:accent1>
          <a:srgbClr val="FFCC99"/>
        </a:accent1>
        <a:accent2>
          <a:srgbClr val="FFCC66"/>
        </a:accent2>
        <a:accent3>
          <a:srgbClr val="FFFFFF"/>
        </a:accent3>
        <a:accent4>
          <a:srgbClr val="000000"/>
        </a:accent4>
        <a:accent5>
          <a:srgbClr val="FFE2CA"/>
        </a:accent5>
        <a:accent6>
          <a:srgbClr val="E7B95C"/>
        </a:accent6>
        <a:hlink>
          <a:srgbClr val="FF9900"/>
        </a:hlink>
        <a:folHlink>
          <a:srgbClr val="996600"/>
        </a:folHlink>
      </a:clrScheme>
      <a:clrMap bg1="lt1" tx1="dk1" bg2="lt2" tx2="dk2" accent1="accent1" accent2="accent2" accent3="accent3" accent4="accent4" accent5="accent5" accent6="accent6" hlink="hlink" folHlink="folHlink"/>
    </a:extraClrScheme>
    <a:extraClrScheme>
      <a:clrScheme name="default 3">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99CCCC"/>
        </a:hlink>
        <a:folHlink>
          <a:srgbClr val="009999"/>
        </a:folHlink>
      </a:clrScheme>
      <a:clrMap bg1="lt1" tx1="dk1" bg2="lt2" tx2="dk2" accent1="accent1" accent2="accent2" accent3="accent3" accent4="accent4" accent5="accent5" accent6="accent6" hlink="hlink" folHlink="folHlink"/>
    </a:extraClrScheme>
    <a:extraClrScheme>
      <a:clrScheme name="default 4">
        <a:dk1>
          <a:srgbClr val="000000"/>
        </a:dk1>
        <a:lt1>
          <a:srgbClr val="FFFFFF"/>
        </a:lt1>
        <a:dk2>
          <a:srgbClr val="990000"/>
        </a:dk2>
        <a:lt2>
          <a:srgbClr val="B2B2B2"/>
        </a:lt2>
        <a:accent1>
          <a:srgbClr val="CCFF99"/>
        </a:accent1>
        <a:accent2>
          <a:srgbClr val="99CCCC"/>
        </a:accent2>
        <a:accent3>
          <a:srgbClr val="FFFFFF"/>
        </a:accent3>
        <a:accent4>
          <a:srgbClr val="000000"/>
        </a:accent4>
        <a:accent5>
          <a:srgbClr val="E2FFCA"/>
        </a:accent5>
        <a:accent6>
          <a:srgbClr val="8AB9B9"/>
        </a:accent6>
        <a:hlink>
          <a:srgbClr val="0099CC"/>
        </a:hlink>
        <a:folHlink>
          <a:srgbClr val="006699"/>
        </a:folHlink>
      </a:clrScheme>
      <a:clrMap bg1="lt1" tx1="dk1" bg2="lt2" tx2="dk2" accent1="accent1" accent2="accent2" accent3="accent3" accent4="accent4" accent5="accent5" accent6="accent6" hlink="hlink" folHlink="folHlink"/>
    </a:extraClrScheme>
    <a:extraClrScheme>
      <a:clrScheme name="default 5">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990000"/>
        </a:folHlink>
      </a:clrScheme>
      <a:clrMap bg1="lt1" tx1="dk1" bg2="lt2" tx2="dk2" accent1="accent1" accent2="accent2" accent3="accent3" accent4="accent4" accent5="accent5" accent6="accent6" hlink="hlink" folHlink="folHlink"/>
    </a:extraClrScheme>
    <a:extraClrScheme>
      <a:clrScheme name="default 6">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990000"/>
        </a:folHlink>
      </a:clrScheme>
      <a:clrMap bg1="lt1" tx1="dk1" bg2="lt2" tx2="dk2" accent1="accent1" accent2="accent2" accent3="accent3" accent4="accent4" accent5="accent5" accent6="accent6" hlink="hlink" folHlink="folHlink"/>
    </a:extraClrScheme>
    <a:extraClrScheme>
      <a:clrScheme name="default 7">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990000"/>
        </a:folHlink>
      </a:clrScheme>
      <a:clrMap bg1="lt1" tx1="dk1" bg2="lt2" tx2="dk2" accent1="accent1" accent2="accent2" accent3="accent3" accent4="accent4" accent5="accent5" accent6="accent6" hlink="hlink" folHlink="folHlink"/>
    </a:extraClrScheme>
    <a:extraClrScheme>
      <a:clrScheme name="default 8">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000000"/>
        </a:folHlink>
      </a:clrScheme>
      <a:clrMap bg1="lt1" tx1="dk1" bg2="lt2" tx2="dk2" accent1="accent1" accent2="accent2" accent3="accent3" accent4="accent4" accent5="accent5" accent6="accent6" hlink="hlink" folHlink="folHlink"/>
    </a:extraClrScheme>
    <a:extraClrScheme>
      <a:clrScheme name="default 9">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000000"/>
        </a:folHlink>
      </a:clrScheme>
      <a:clrMap bg1="lt1" tx1="dk1" bg2="lt2" tx2="dk2" accent1="accent1" accent2="accent2" accent3="accent3" accent4="accent4" accent5="accent5" accent6="accent6" hlink="hlink" folHlink="folHlink"/>
    </a:extraClrScheme>
    <a:extraClrScheme>
      <a:clrScheme name="default 10">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000000"/>
        </a:folHlink>
      </a:clrScheme>
      <a:clrMap bg1="lt1" tx1="dk1" bg2="lt2" tx2="dk2" accent1="accent1" accent2="accent2" accent3="accent3" accent4="accent4" accent5="accent5" accent6="accent6" hlink="hlink" folHlink="folHlink"/>
    </a:extraClrScheme>
    <a:extraClrScheme>
      <a:clrScheme name="default 11">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808080"/>
        </a:folHlink>
      </a:clrScheme>
      <a:clrMap bg1="lt1" tx1="dk1" bg2="lt2" tx2="dk2" accent1="accent1" accent2="accent2" accent3="accent3" accent4="accent4" accent5="accent5" accent6="accent6" hlink="hlink" folHlink="folHlink"/>
    </a:extraClrScheme>
    <a:extraClrScheme>
      <a:clrScheme name="default 12">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969696"/>
        </a:folHlink>
      </a:clrScheme>
      <a:clrMap bg1="lt1" tx1="dk1" bg2="lt2" tx2="dk2" accent1="accent1" accent2="accent2" accent3="accent3" accent4="accent4" accent5="accent5" accent6="accent6" hlink="hlink" folHlink="folHlink"/>
    </a:extraClrScheme>
    <a:extraClrScheme>
      <a:clrScheme name="default 13">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808080"/>
        </a:folHlink>
      </a:clrScheme>
      <a:clrMap bg1="lt1" tx1="dk1" bg2="lt2" tx2="dk2" accent1="accent1" accent2="accent2" accent3="accent3" accent4="accent4" accent5="accent5" accent6="accent6" hlink="hlink" folHlink="folHlink"/>
    </a:extraClrScheme>
  </a:extraClrSchemeLst>
</a:theme>
</file>

<file path=ppt/theme/theme28.xml><?xml version="1.0" encoding="utf-8"?>
<a:theme xmlns:a="http://schemas.openxmlformats.org/drawingml/2006/main" name="28_主题1">
  <a:themeElements>
    <a:clrScheme name="default 5">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990000"/>
      </a:folHlink>
    </a:clrScheme>
    <a:fontScheme name="default">
      <a:majorFont>
        <a:latin typeface="FrutigerNext LT Medium"/>
        <a:ea typeface="华文细黑"/>
        <a:cs typeface="宋体"/>
      </a:majorFont>
      <a:minorFont>
        <a:latin typeface="FrutigerNext LT Medium"/>
        <a:ea typeface="华文细黑"/>
        <a:cs typeface="宋体"/>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
            <a:srgbClr val="CC9900"/>
          </a:buClr>
          <a:buSzTx/>
          <a:buFont typeface="Wingdings" pitchFamily="2" charset="2"/>
          <a:buChar char="n"/>
          <a:tabLst/>
          <a:defRPr kumimoji="0" lang="zh-CN" altLang="en-US" sz="1800" b="0" i="0" u="none" strike="noStrike" cap="none" normalizeH="0" baseline="0" smtClean="0">
            <a:ln>
              <a:noFill/>
            </a:ln>
            <a:solidFill>
              <a:schemeClr val="tx1"/>
            </a:solidFill>
            <a:effectLst/>
            <a:latin typeface="Arial" charset="0"/>
            <a:ea typeface="宋体" charset="-122"/>
          </a:defRPr>
        </a:defPPr>
      </a:lstStyle>
    </a:spDef>
    <a:lnDef>
      <a:spPr bwMode="auto">
        <a:xfrm>
          <a:off x="0" y="0"/>
          <a:ext cx="1" cy="1"/>
        </a:xfrm>
        <a:custGeom>
          <a:avLst/>
          <a:gdLst/>
          <a:ahLst/>
          <a:cxnLst/>
          <a:rect l="0" t="0" r="0" b="0"/>
          <a:pathLst/>
        </a:cu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
            <a:srgbClr val="CC9900"/>
          </a:buClr>
          <a:buSzTx/>
          <a:buFont typeface="Wingdings" pitchFamily="2" charset="2"/>
          <a:buChar char="n"/>
          <a:tabLst/>
          <a:defRPr kumimoji="0" lang="zh-CN" altLang="en-US" sz="1800" b="0" i="0" u="none" strike="noStrike" cap="none" normalizeH="0" baseline="0" smtClean="0">
            <a:ln>
              <a:noFill/>
            </a:ln>
            <a:solidFill>
              <a:schemeClr val="tx1"/>
            </a:solidFill>
            <a:effectLst/>
            <a:latin typeface="Arial" charset="0"/>
            <a:ea typeface="宋体" charset="-122"/>
          </a:defRPr>
        </a:defPPr>
      </a:lstStyle>
    </a:lnDef>
  </a:objectDefaults>
  <a:extraClrSchemeLst>
    <a:extraClrScheme>
      <a:clrScheme name="default 1">
        <a:dk1>
          <a:srgbClr val="000000"/>
        </a:dk1>
        <a:lt1>
          <a:srgbClr val="FFFFFF"/>
        </a:lt1>
        <a:dk2>
          <a:srgbClr val="990000"/>
        </a:dk2>
        <a:lt2>
          <a:srgbClr val="808080"/>
        </a:lt2>
        <a:accent1>
          <a:srgbClr val="99CCFF"/>
        </a:accent1>
        <a:accent2>
          <a:srgbClr val="669900"/>
        </a:accent2>
        <a:accent3>
          <a:srgbClr val="FFFFFF"/>
        </a:accent3>
        <a:accent4>
          <a:srgbClr val="000000"/>
        </a:accent4>
        <a:accent5>
          <a:srgbClr val="CAE2FF"/>
        </a:accent5>
        <a:accent6>
          <a:srgbClr val="5C8A00"/>
        </a:accent6>
        <a:hlink>
          <a:srgbClr val="FF9900"/>
        </a:hlink>
        <a:folHlink>
          <a:srgbClr val="DDDDDD"/>
        </a:folHlink>
      </a:clrScheme>
      <a:clrMap bg1="lt1" tx1="dk1" bg2="lt2" tx2="dk2" accent1="accent1" accent2="accent2" accent3="accent3" accent4="accent4" accent5="accent5" accent6="accent6" hlink="hlink" folHlink="folHlink"/>
    </a:extraClrScheme>
    <a:extraClrScheme>
      <a:clrScheme name="default 2">
        <a:dk1>
          <a:srgbClr val="000000"/>
        </a:dk1>
        <a:lt1>
          <a:srgbClr val="FFFFFF"/>
        </a:lt1>
        <a:dk2>
          <a:srgbClr val="990000"/>
        </a:dk2>
        <a:lt2>
          <a:srgbClr val="B2B2B2"/>
        </a:lt2>
        <a:accent1>
          <a:srgbClr val="FFCC99"/>
        </a:accent1>
        <a:accent2>
          <a:srgbClr val="FFCC66"/>
        </a:accent2>
        <a:accent3>
          <a:srgbClr val="FFFFFF"/>
        </a:accent3>
        <a:accent4>
          <a:srgbClr val="000000"/>
        </a:accent4>
        <a:accent5>
          <a:srgbClr val="FFE2CA"/>
        </a:accent5>
        <a:accent6>
          <a:srgbClr val="E7B95C"/>
        </a:accent6>
        <a:hlink>
          <a:srgbClr val="FF9900"/>
        </a:hlink>
        <a:folHlink>
          <a:srgbClr val="996600"/>
        </a:folHlink>
      </a:clrScheme>
      <a:clrMap bg1="lt1" tx1="dk1" bg2="lt2" tx2="dk2" accent1="accent1" accent2="accent2" accent3="accent3" accent4="accent4" accent5="accent5" accent6="accent6" hlink="hlink" folHlink="folHlink"/>
    </a:extraClrScheme>
    <a:extraClrScheme>
      <a:clrScheme name="default 3">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99CCCC"/>
        </a:hlink>
        <a:folHlink>
          <a:srgbClr val="009999"/>
        </a:folHlink>
      </a:clrScheme>
      <a:clrMap bg1="lt1" tx1="dk1" bg2="lt2" tx2="dk2" accent1="accent1" accent2="accent2" accent3="accent3" accent4="accent4" accent5="accent5" accent6="accent6" hlink="hlink" folHlink="folHlink"/>
    </a:extraClrScheme>
    <a:extraClrScheme>
      <a:clrScheme name="default 4">
        <a:dk1>
          <a:srgbClr val="000000"/>
        </a:dk1>
        <a:lt1>
          <a:srgbClr val="FFFFFF"/>
        </a:lt1>
        <a:dk2>
          <a:srgbClr val="990000"/>
        </a:dk2>
        <a:lt2>
          <a:srgbClr val="B2B2B2"/>
        </a:lt2>
        <a:accent1>
          <a:srgbClr val="CCFF99"/>
        </a:accent1>
        <a:accent2>
          <a:srgbClr val="99CCCC"/>
        </a:accent2>
        <a:accent3>
          <a:srgbClr val="FFFFFF"/>
        </a:accent3>
        <a:accent4>
          <a:srgbClr val="000000"/>
        </a:accent4>
        <a:accent5>
          <a:srgbClr val="E2FFCA"/>
        </a:accent5>
        <a:accent6>
          <a:srgbClr val="8AB9B9"/>
        </a:accent6>
        <a:hlink>
          <a:srgbClr val="0099CC"/>
        </a:hlink>
        <a:folHlink>
          <a:srgbClr val="006699"/>
        </a:folHlink>
      </a:clrScheme>
      <a:clrMap bg1="lt1" tx1="dk1" bg2="lt2" tx2="dk2" accent1="accent1" accent2="accent2" accent3="accent3" accent4="accent4" accent5="accent5" accent6="accent6" hlink="hlink" folHlink="folHlink"/>
    </a:extraClrScheme>
    <a:extraClrScheme>
      <a:clrScheme name="default 5">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990000"/>
        </a:folHlink>
      </a:clrScheme>
      <a:clrMap bg1="lt1" tx1="dk1" bg2="lt2" tx2="dk2" accent1="accent1" accent2="accent2" accent3="accent3" accent4="accent4" accent5="accent5" accent6="accent6" hlink="hlink" folHlink="folHlink"/>
    </a:extraClrScheme>
    <a:extraClrScheme>
      <a:clrScheme name="default 6">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990000"/>
        </a:folHlink>
      </a:clrScheme>
      <a:clrMap bg1="lt1" tx1="dk1" bg2="lt2" tx2="dk2" accent1="accent1" accent2="accent2" accent3="accent3" accent4="accent4" accent5="accent5" accent6="accent6" hlink="hlink" folHlink="folHlink"/>
    </a:extraClrScheme>
    <a:extraClrScheme>
      <a:clrScheme name="default 7">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990000"/>
        </a:folHlink>
      </a:clrScheme>
      <a:clrMap bg1="lt1" tx1="dk1" bg2="lt2" tx2="dk2" accent1="accent1" accent2="accent2" accent3="accent3" accent4="accent4" accent5="accent5" accent6="accent6" hlink="hlink" folHlink="folHlink"/>
    </a:extraClrScheme>
    <a:extraClrScheme>
      <a:clrScheme name="default 8">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000000"/>
        </a:folHlink>
      </a:clrScheme>
      <a:clrMap bg1="lt1" tx1="dk1" bg2="lt2" tx2="dk2" accent1="accent1" accent2="accent2" accent3="accent3" accent4="accent4" accent5="accent5" accent6="accent6" hlink="hlink" folHlink="folHlink"/>
    </a:extraClrScheme>
    <a:extraClrScheme>
      <a:clrScheme name="default 9">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000000"/>
        </a:folHlink>
      </a:clrScheme>
      <a:clrMap bg1="lt1" tx1="dk1" bg2="lt2" tx2="dk2" accent1="accent1" accent2="accent2" accent3="accent3" accent4="accent4" accent5="accent5" accent6="accent6" hlink="hlink" folHlink="folHlink"/>
    </a:extraClrScheme>
    <a:extraClrScheme>
      <a:clrScheme name="default 10">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000000"/>
        </a:folHlink>
      </a:clrScheme>
      <a:clrMap bg1="lt1" tx1="dk1" bg2="lt2" tx2="dk2" accent1="accent1" accent2="accent2" accent3="accent3" accent4="accent4" accent5="accent5" accent6="accent6" hlink="hlink" folHlink="folHlink"/>
    </a:extraClrScheme>
    <a:extraClrScheme>
      <a:clrScheme name="default 11">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808080"/>
        </a:folHlink>
      </a:clrScheme>
      <a:clrMap bg1="lt1" tx1="dk1" bg2="lt2" tx2="dk2" accent1="accent1" accent2="accent2" accent3="accent3" accent4="accent4" accent5="accent5" accent6="accent6" hlink="hlink" folHlink="folHlink"/>
    </a:extraClrScheme>
    <a:extraClrScheme>
      <a:clrScheme name="default 12">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969696"/>
        </a:folHlink>
      </a:clrScheme>
      <a:clrMap bg1="lt1" tx1="dk1" bg2="lt2" tx2="dk2" accent1="accent1" accent2="accent2" accent3="accent3" accent4="accent4" accent5="accent5" accent6="accent6" hlink="hlink" folHlink="folHlink"/>
    </a:extraClrScheme>
    <a:extraClrScheme>
      <a:clrScheme name="default 13">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808080"/>
        </a:folHlink>
      </a:clrScheme>
      <a:clrMap bg1="lt1" tx1="dk1" bg2="lt2" tx2="dk2" accent1="accent1" accent2="accent2" accent3="accent3" accent4="accent4" accent5="accent5" accent6="accent6" hlink="hlink" folHlink="folHlink"/>
    </a:extraClrScheme>
  </a:extraClrSchemeLst>
</a:theme>
</file>

<file path=ppt/theme/theme29.xml><?xml version="1.0" encoding="utf-8"?>
<a:theme xmlns:a="http://schemas.openxmlformats.org/drawingml/2006/main" name="29_主题1">
  <a:themeElements>
    <a:clrScheme name="default 5">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990000"/>
      </a:folHlink>
    </a:clrScheme>
    <a:fontScheme name="default">
      <a:majorFont>
        <a:latin typeface="FrutigerNext LT Medium"/>
        <a:ea typeface="华文细黑"/>
        <a:cs typeface="宋体"/>
      </a:majorFont>
      <a:minorFont>
        <a:latin typeface="FrutigerNext LT Medium"/>
        <a:ea typeface="华文细黑"/>
        <a:cs typeface="宋体"/>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
            <a:srgbClr val="CC9900"/>
          </a:buClr>
          <a:buSzTx/>
          <a:buFont typeface="Wingdings" pitchFamily="2" charset="2"/>
          <a:buChar char="n"/>
          <a:tabLst/>
          <a:defRPr kumimoji="0" lang="zh-CN" altLang="en-US" sz="1800" b="0" i="0" u="none" strike="noStrike" cap="none" normalizeH="0" baseline="0" smtClean="0">
            <a:ln>
              <a:noFill/>
            </a:ln>
            <a:solidFill>
              <a:schemeClr val="tx1"/>
            </a:solidFill>
            <a:effectLst/>
            <a:latin typeface="Arial" charset="0"/>
            <a:ea typeface="宋体" charset="-122"/>
          </a:defRPr>
        </a:defPPr>
      </a:lstStyle>
    </a:spDef>
    <a:lnDef>
      <a:spPr bwMode="auto">
        <a:xfrm>
          <a:off x="0" y="0"/>
          <a:ext cx="1" cy="1"/>
        </a:xfrm>
        <a:custGeom>
          <a:avLst/>
          <a:gdLst/>
          <a:ahLst/>
          <a:cxnLst/>
          <a:rect l="0" t="0" r="0" b="0"/>
          <a:pathLst/>
        </a:cu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
            <a:srgbClr val="CC9900"/>
          </a:buClr>
          <a:buSzTx/>
          <a:buFont typeface="Wingdings" pitchFamily="2" charset="2"/>
          <a:buChar char="n"/>
          <a:tabLst/>
          <a:defRPr kumimoji="0" lang="zh-CN" altLang="en-US" sz="1800" b="0" i="0" u="none" strike="noStrike" cap="none" normalizeH="0" baseline="0" smtClean="0">
            <a:ln>
              <a:noFill/>
            </a:ln>
            <a:solidFill>
              <a:schemeClr val="tx1"/>
            </a:solidFill>
            <a:effectLst/>
            <a:latin typeface="Arial" charset="0"/>
            <a:ea typeface="宋体" charset="-122"/>
          </a:defRPr>
        </a:defPPr>
      </a:lstStyle>
    </a:lnDef>
  </a:objectDefaults>
  <a:extraClrSchemeLst>
    <a:extraClrScheme>
      <a:clrScheme name="default 1">
        <a:dk1>
          <a:srgbClr val="000000"/>
        </a:dk1>
        <a:lt1>
          <a:srgbClr val="FFFFFF"/>
        </a:lt1>
        <a:dk2>
          <a:srgbClr val="990000"/>
        </a:dk2>
        <a:lt2>
          <a:srgbClr val="808080"/>
        </a:lt2>
        <a:accent1>
          <a:srgbClr val="99CCFF"/>
        </a:accent1>
        <a:accent2>
          <a:srgbClr val="669900"/>
        </a:accent2>
        <a:accent3>
          <a:srgbClr val="FFFFFF"/>
        </a:accent3>
        <a:accent4>
          <a:srgbClr val="000000"/>
        </a:accent4>
        <a:accent5>
          <a:srgbClr val="CAE2FF"/>
        </a:accent5>
        <a:accent6>
          <a:srgbClr val="5C8A00"/>
        </a:accent6>
        <a:hlink>
          <a:srgbClr val="FF9900"/>
        </a:hlink>
        <a:folHlink>
          <a:srgbClr val="DDDDDD"/>
        </a:folHlink>
      </a:clrScheme>
      <a:clrMap bg1="lt1" tx1="dk1" bg2="lt2" tx2="dk2" accent1="accent1" accent2="accent2" accent3="accent3" accent4="accent4" accent5="accent5" accent6="accent6" hlink="hlink" folHlink="folHlink"/>
    </a:extraClrScheme>
    <a:extraClrScheme>
      <a:clrScheme name="default 2">
        <a:dk1>
          <a:srgbClr val="000000"/>
        </a:dk1>
        <a:lt1>
          <a:srgbClr val="FFFFFF"/>
        </a:lt1>
        <a:dk2>
          <a:srgbClr val="990000"/>
        </a:dk2>
        <a:lt2>
          <a:srgbClr val="B2B2B2"/>
        </a:lt2>
        <a:accent1>
          <a:srgbClr val="FFCC99"/>
        </a:accent1>
        <a:accent2>
          <a:srgbClr val="FFCC66"/>
        </a:accent2>
        <a:accent3>
          <a:srgbClr val="FFFFFF"/>
        </a:accent3>
        <a:accent4>
          <a:srgbClr val="000000"/>
        </a:accent4>
        <a:accent5>
          <a:srgbClr val="FFE2CA"/>
        </a:accent5>
        <a:accent6>
          <a:srgbClr val="E7B95C"/>
        </a:accent6>
        <a:hlink>
          <a:srgbClr val="FF9900"/>
        </a:hlink>
        <a:folHlink>
          <a:srgbClr val="996600"/>
        </a:folHlink>
      </a:clrScheme>
      <a:clrMap bg1="lt1" tx1="dk1" bg2="lt2" tx2="dk2" accent1="accent1" accent2="accent2" accent3="accent3" accent4="accent4" accent5="accent5" accent6="accent6" hlink="hlink" folHlink="folHlink"/>
    </a:extraClrScheme>
    <a:extraClrScheme>
      <a:clrScheme name="default 3">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99CCCC"/>
        </a:hlink>
        <a:folHlink>
          <a:srgbClr val="009999"/>
        </a:folHlink>
      </a:clrScheme>
      <a:clrMap bg1="lt1" tx1="dk1" bg2="lt2" tx2="dk2" accent1="accent1" accent2="accent2" accent3="accent3" accent4="accent4" accent5="accent5" accent6="accent6" hlink="hlink" folHlink="folHlink"/>
    </a:extraClrScheme>
    <a:extraClrScheme>
      <a:clrScheme name="default 4">
        <a:dk1>
          <a:srgbClr val="000000"/>
        </a:dk1>
        <a:lt1>
          <a:srgbClr val="FFFFFF"/>
        </a:lt1>
        <a:dk2>
          <a:srgbClr val="990000"/>
        </a:dk2>
        <a:lt2>
          <a:srgbClr val="B2B2B2"/>
        </a:lt2>
        <a:accent1>
          <a:srgbClr val="CCFF99"/>
        </a:accent1>
        <a:accent2>
          <a:srgbClr val="99CCCC"/>
        </a:accent2>
        <a:accent3>
          <a:srgbClr val="FFFFFF"/>
        </a:accent3>
        <a:accent4>
          <a:srgbClr val="000000"/>
        </a:accent4>
        <a:accent5>
          <a:srgbClr val="E2FFCA"/>
        </a:accent5>
        <a:accent6>
          <a:srgbClr val="8AB9B9"/>
        </a:accent6>
        <a:hlink>
          <a:srgbClr val="0099CC"/>
        </a:hlink>
        <a:folHlink>
          <a:srgbClr val="006699"/>
        </a:folHlink>
      </a:clrScheme>
      <a:clrMap bg1="lt1" tx1="dk1" bg2="lt2" tx2="dk2" accent1="accent1" accent2="accent2" accent3="accent3" accent4="accent4" accent5="accent5" accent6="accent6" hlink="hlink" folHlink="folHlink"/>
    </a:extraClrScheme>
    <a:extraClrScheme>
      <a:clrScheme name="default 5">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990000"/>
        </a:folHlink>
      </a:clrScheme>
      <a:clrMap bg1="lt1" tx1="dk1" bg2="lt2" tx2="dk2" accent1="accent1" accent2="accent2" accent3="accent3" accent4="accent4" accent5="accent5" accent6="accent6" hlink="hlink" folHlink="folHlink"/>
    </a:extraClrScheme>
    <a:extraClrScheme>
      <a:clrScheme name="default 6">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990000"/>
        </a:folHlink>
      </a:clrScheme>
      <a:clrMap bg1="lt1" tx1="dk1" bg2="lt2" tx2="dk2" accent1="accent1" accent2="accent2" accent3="accent3" accent4="accent4" accent5="accent5" accent6="accent6" hlink="hlink" folHlink="folHlink"/>
    </a:extraClrScheme>
    <a:extraClrScheme>
      <a:clrScheme name="default 7">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990000"/>
        </a:folHlink>
      </a:clrScheme>
      <a:clrMap bg1="lt1" tx1="dk1" bg2="lt2" tx2="dk2" accent1="accent1" accent2="accent2" accent3="accent3" accent4="accent4" accent5="accent5" accent6="accent6" hlink="hlink" folHlink="folHlink"/>
    </a:extraClrScheme>
    <a:extraClrScheme>
      <a:clrScheme name="default 8">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000000"/>
        </a:folHlink>
      </a:clrScheme>
      <a:clrMap bg1="lt1" tx1="dk1" bg2="lt2" tx2="dk2" accent1="accent1" accent2="accent2" accent3="accent3" accent4="accent4" accent5="accent5" accent6="accent6" hlink="hlink" folHlink="folHlink"/>
    </a:extraClrScheme>
    <a:extraClrScheme>
      <a:clrScheme name="default 9">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000000"/>
        </a:folHlink>
      </a:clrScheme>
      <a:clrMap bg1="lt1" tx1="dk1" bg2="lt2" tx2="dk2" accent1="accent1" accent2="accent2" accent3="accent3" accent4="accent4" accent5="accent5" accent6="accent6" hlink="hlink" folHlink="folHlink"/>
    </a:extraClrScheme>
    <a:extraClrScheme>
      <a:clrScheme name="default 10">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000000"/>
        </a:folHlink>
      </a:clrScheme>
      <a:clrMap bg1="lt1" tx1="dk1" bg2="lt2" tx2="dk2" accent1="accent1" accent2="accent2" accent3="accent3" accent4="accent4" accent5="accent5" accent6="accent6" hlink="hlink" folHlink="folHlink"/>
    </a:extraClrScheme>
    <a:extraClrScheme>
      <a:clrScheme name="default 11">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808080"/>
        </a:folHlink>
      </a:clrScheme>
      <a:clrMap bg1="lt1" tx1="dk1" bg2="lt2" tx2="dk2" accent1="accent1" accent2="accent2" accent3="accent3" accent4="accent4" accent5="accent5" accent6="accent6" hlink="hlink" folHlink="folHlink"/>
    </a:extraClrScheme>
    <a:extraClrScheme>
      <a:clrScheme name="default 12">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969696"/>
        </a:folHlink>
      </a:clrScheme>
      <a:clrMap bg1="lt1" tx1="dk1" bg2="lt2" tx2="dk2" accent1="accent1" accent2="accent2" accent3="accent3" accent4="accent4" accent5="accent5" accent6="accent6" hlink="hlink" folHlink="folHlink"/>
    </a:extraClrScheme>
    <a:extraClrScheme>
      <a:clrScheme name="default 13">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808080"/>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23_主题1">
  <a:themeElements>
    <a:clrScheme name="default 5">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990000"/>
      </a:folHlink>
    </a:clrScheme>
    <a:fontScheme name="default">
      <a:majorFont>
        <a:latin typeface="FrutigerNext LT Medium"/>
        <a:ea typeface="华文细黑"/>
        <a:cs typeface="宋体"/>
      </a:majorFont>
      <a:minorFont>
        <a:latin typeface="FrutigerNext LT Medium"/>
        <a:ea typeface="华文细黑"/>
        <a:cs typeface="宋体"/>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38100">
          <a:solidFill>
            <a:schemeClr val="tx2">
              <a:lumMod val="60000"/>
              <a:lumOff val="40000"/>
            </a:schemeClr>
          </a:solidFill>
          <a:prstDash val="lgDashDot"/>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dist="35921" dir="2700000" algn="ctr" rotWithShape="0">
                  <a:schemeClr val="bg2"/>
                </a:outerShdw>
              </a:effectLst>
            </a14:hiddenEffects>
          </a:ext>
        </a:extLst>
      </a:spPr>
      <a:bodyPr vert="horz" wrap="square" lIns="91440" tIns="45720" rIns="91440" bIns="45720" numCol="1" rtlCol="0"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
            <a:srgbClr val="CC9900"/>
          </a:buClr>
          <a:buSzTx/>
          <a:buFont typeface="Wingdings" pitchFamily="2" charset="2"/>
          <a:buChar char="n"/>
          <a:tabLst/>
          <a:defRPr kumimoji="0" sz="1800" b="0" i="0" u="none" strike="noStrike" cap="none" normalizeH="0" baseline="0" smtClean="0">
            <a:ln>
              <a:noFill/>
            </a:ln>
            <a:solidFill>
              <a:schemeClr val="tx1"/>
            </a:solidFill>
            <a:effectLst/>
            <a:latin typeface="Arial" charset="0"/>
            <a:ea typeface="宋体" charset="-122"/>
          </a:defRPr>
        </a:defPPr>
      </a:lstStyle>
    </a:spDef>
    <a:lnDef>
      <a:spPr bwMode="auto">
        <a:xfrm>
          <a:off x="0" y="0"/>
          <a:ext cx="1" cy="1"/>
        </a:xfrm>
        <a:custGeom>
          <a:avLst/>
          <a:gdLst/>
          <a:ahLst/>
          <a:cxnLst/>
          <a:rect l="0" t="0" r="0" b="0"/>
          <a:pathLst/>
        </a:cu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
            <a:srgbClr val="CC9900"/>
          </a:buClr>
          <a:buSzTx/>
          <a:buFont typeface="Wingdings" pitchFamily="2" charset="2"/>
          <a:buChar char="n"/>
          <a:tabLst/>
          <a:defRPr kumimoji="0" lang="zh-CN" altLang="en-US" sz="1800" b="0" i="0" u="none" strike="noStrike" cap="none" normalizeH="0" baseline="0" smtClean="0">
            <a:ln>
              <a:noFill/>
            </a:ln>
            <a:solidFill>
              <a:schemeClr val="tx1"/>
            </a:solidFill>
            <a:effectLst/>
            <a:latin typeface="Arial" charset="0"/>
            <a:ea typeface="宋体" charset="-122"/>
          </a:defRPr>
        </a:defPPr>
      </a:lstStyle>
    </a:lnDef>
  </a:objectDefaults>
  <a:extraClrSchemeLst>
    <a:extraClrScheme>
      <a:clrScheme name="default 1">
        <a:dk1>
          <a:srgbClr val="000000"/>
        </a:dk1>
        <a:lt1>
          <a:srgbClr val="FFFFFF"/>
        </a:lt1>
        <a:dk2>
          <a:srgbClr val="990000"/>
        </a:dk2>
        <a:lt2>
          <a:srgbClr val="808080"/>
        </a:lt2>
        <a:accent1>
          <a:srgbClr val="99CCFF"/>
        </a:accent1>
        <a:accent2>
          <a:srgbClr val="669900"/>
        </a:accent2>
        <a:accent3>
          <a:srgbClr val="FFFFFF"/>
        </a:accent3>
        <a:accent4>
          <a:srgbClr val="000000"/>
        </a:accent4>
        <a:accent5>
          <a:srgbClr val="CAE2FF"/>
        </a:accent5>
        <a:accent6>
          <a:srgbClr val="5C8A00"/>
        </a:accent6>
        <a:hlink>
          <a:srgbClr val="FF9900"/>
        </a:hlink>
        <a:folHlink>
          <a:srgbClr val="DDDDDD"/>
        </a:folHlink>
      </a:clrScheme>
      <a:clrMap bg1="lt1" tx1="dk1" bg2="lt2" tx2="dk2" accent1="accent1" accent2="accent2" accent3="accent3" accent4="accent4" accent5="accent5" accent6="accent6" hlink="hlink" folHlink="folHlink"/>
    </a:extraClrScheme>
    <a:extraClrScheme>
      <a:clrScheme name="default 2">
        <a:dk1>
          <a:srgbClr val="000000"/>
        </a:dk1>
        <a:lt1>
          <a:srgbClr val="FFFFFF"/>
        </a:lt1>
        <a:dk2>
          <a:srgbClr val="990000"/>
        </a:dk2>
        <a:lt2>
          <a:srgbClr val="B2B2B2"/>
        </a:lt2>
        <a:accent1>
          <a:srgbClr val="FFCC99"/>
        </a:accent1>
        <a:accent2>
          <a:srgbClr val="FFCC66"/>
        </a:accent2>
        <a:accent3>
          <a:srgbClr val="FFFFFF"/>
        </a:accent3>
        <a:accent4>
          <a:srgbClr val="000000"/>
        </a:accent4>
        <a:accent5>
          <a:srgbClr val="FFE2CA"/>
        </a:accent5>
        <a:accent6>
          <a:srgbClr val="E7B95C"/>
        </a:accent6>
        <a:hlink>
          <a:srgbClr val="FF9900"/>
        </a:hlink>
        <a:folHlink>
          <a:srgbClr val="996600"/>
        </a:folHlink>
      </a:clrScheme>
      <a:clrMap bg1="lt1" tx1="dk1" bg2="lt2" tx2="dk2" accent1="accent1" accent2="accent2" accent3="accent3" accent4="accent4" accent5="accent5" accent6="accent6" hlink="hlink" folHlink="folHlink"/>
    </a:extraClrScheme>
    <a:extraClrScheme>
      <a:clrScheme name="default 3">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99CCCC"/>
        </a:hlink>
        <a:folHlink>
          <a:srgbClr val="009999"/>
        </a:folHlink>
      </a:clrScheme>
      <a:clrMap bg1="lt1" tx1="dk1" bg2="lt2" tx2="dk2" accent1="accent1" accent2="accent2" accent3="accent3" accent4="accent4" accent5="accent5" accent6="accent6" hlink="hlink" folHlink="folHlink"/>
    </a:extraClrScheme>
    <a:extraClrScheme>
      <a:clrScheme name="default 4">
        <a:dk1>
          <a:srgbClr val="000000"/>
        </a:dk1>
        <a:lt1>
          <a:srgbClr val="FFFFFF"/>
        </a:lt1>
        <a:dk2>
          <a:srgbClr val="990000"/>
        </a:dk2>
        <a:lt2>
          <a:srgbClr val="B2B2B2"/>
        </a:lt2>
        <a:accent1>
          <a:srgbClr val="CCFF99"/>
        </a:accent1>
        <a:accent2>
          <a:srgbClr val="99CCCC"/>
        </a:accent2>
        <a:accent3>
          <a:srgbClr val="FFFFFF"/>
        </a:accent3>
        <a:accent4>
          <a:srgbClr val="000000"/>
        </a:accent4>
        <a:accent5>
          <a:srgbClr val="E2FFCA"/>
        </a:accent5>
        <a:accent6>
          <a:srgbClr val="8AB9B9"/>
        </a:accent6>
        <a:hlink>
          <a:srgbClr val="0099CC"/>
        </a:hlink>
        <a:folHlink>
          <a:srgbClr val="006699"/>
        </a:folHlink>
      </a:clrScheme>
      <a:clrMap bg1="lt1" tx1="dk1" bg2="lt2" tx2="dk2" accent1="accent1" accent2="accent2" accent3="accent3" accent4="accent4" accent5="accent5" accent6="accent6" hlink="hlink" folHlink="folHlink"/>
    </a:extraClrScheme>
    <a:extraClrScheme>
      <a:clrScheme name="default 5">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990000"/>
        </a:folHlink>
      </a:clrScheme>
      <a:clrMap bg1="lt1" tx1="dk1" bg2="lt2" tx2="dk2" accent1="accent1" accent2="accent2" accent3="accent3" accent4="accent4" accent5="accent5" accent6="accent6" hlink="hlink" folHlink="folHlink"/>
    </a:extraClrScheme>
    <a:extraClrScheme>
      <a:clrScheme name="default 6">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990000"/>
        </a:folHlink>
      </a:clrScheme>
      <a:clrMap bg1="lt1" tx1="dk1" bg2="lt2" tx2="dk2" accent1="accent1" accent2="accent2" accent3="accent3" accent4="accent4" accent5="accent5" accent6="accent6" hlink="hlink" folHlink="folHlink"/>
    </a:extraClrScheme>
    <a:extraClrScheme>
      <a:clrScheme name="default 7">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990000"/>
        </a:folHlink>
      </a:clrScheme>
      <a:clrMap bg1="lt1" tx1="dk1" bg2="lt2" tx2="dk2" accent1="accent1" accent2="accent2" accent3="accent3" accent4="accent4" accent5="accent5" accent6="accent6" hlink="hlink" folHlink="folHlink"/>
    </a:extraClrScheme>
    <a:extraClrScheme>
      <a:clrScheme name="default 8">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000000"/>
        </a:folHlink>
      </a:clrScheme>
      <a:clrMap bg1="lt1" tx1="dk1" bg2="lt2" tx2="dk2" accent1="accent1" accent2="accent2" accent3="accent3" accent4="accent4" accent5="accent5" accent6="accent6" hlink="hlink" folHlink="folHlink"/>
    </a:extraClrScheme>
    <a:extraClrScheme>
      <a:clrScheme name="default 9">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000000"/>
        </a:folHlink>
      </a:clrScheme>
      <a:clrMap bg1="lt1" tx1="dk1" bg2="lt2" tx2="dk2" accent1="accent1" accent2="accent2" accent3="accent3" accent4="accent4" accent5="accent5" accent6="accent6" hlink="hlink" folHlink="folHlink"/>
    </a:extraClrScheme>
    <a:extraClrScheme>
      <a:clrScheme name="default 10">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000000"/>
        </a:folHlink>
      </a:clrScheme>
      <a:clrMap bg1="lt1" tx1="dk1" bg2="lt2" tx2="dk2" accent1="accent1" accent2="accent2" accent3="accent3" accent4="accent4" accent5="accent5" accent6="accent6" hlink="hlink" folHlink="folHlink"/>
    </a:extraClrScheme>
    <a:extraClrScheme>
      <a:clrScheme name="default 11">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808080"/>
        </a:folHlink>
      </a:clrScheme>
      <a:clrMap bg1="lt1" tx1="dk1" bg2="lt2" tx2="dk2" accent1="accent1" accent2="accent2" accent3="accent3" accent4="accent4" accent5="accent5" accent6="accent6" hlink="hlink" folHlink="folHlink"/>
    </a:extraClrScheme>
    <a:extraClrScheme>
      <a:clrScheme name="default 12">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969696"/>
        </a:folHlink>
      </a:clrScheme>
      <a:clrMap bg1="lt1" tx1="dk1" bg2="lt2" tx2="dk2" accent1="accent1" accent2="accent2" accent3="accent3" accent4="accent4" accent5="accent5" accent6="accent6" hlink="hlink" folHlink="folHlink"/>
    </a:extraClrScheme>
    <a:extraClrScheme>
      <a:clrScheme name="default 13">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808080"/>
        </a:folHlink>
      </a:clrScheme>
      <a:clrMap bg1="lt1" tx1="dk1" bg2="lt2" tx2="dk2" accent1="accent1" accent2="accent2" accent3="accent3" accent4="accent4" accent5="accent5" accent6="accent6" hlink="hlink" folHlink="folHlink"/>
    </a:extraClrScheme>
  </a:extraClrSchemeLst>
</a:theme>
</file>

<file path=ppt/theme/theme30.xml><?xml version="1.0" encoding="utf-8"?>
<a:theme xmlns:a="http://schemas.openxmlformats.org/drawingml/2006/main" name="30_主题1">
  <a:themeElements>
    <a:clrScheme name="default 5">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990000"/>
      </a:folHlink>
    </a:clrScheme>
    <a:fontScheme name="default">
      <a:majorFont>
        <a:latin typeface="FrutigerNext LT Medium"/>
        <a:ea typeface="华文细黑"/>
        <a:cs typeface="宋体"/>
      </a:majorFont>
      <a:minorFont>
        <a:latin typeface="FrutigerNext LT Medium"/>
        <a:ea typeface="华文细黑"/>
        <a:cs typeface="宋体"/>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
            <a:srgbClr val="CC9900"/>
          </a:buClr>
          <a:buSzTx/>
          <a:buFont typeface="Wingdings" pitchFamily="2" charset="2"/>
          <a:buChar char="n"/>
          <a:tabLst/>
          <a:defRPr kumimoji="0" lang="zh-CN" altLang="en-US" sz="1800" b="0" i="0" u="none" strike="noStrike" cap="none" normalizeH="0" baseline="0" smtClean="0">
            <a:ln>
              <a:noFill/>
            </a:ln>
            <a:solidFill>
              <a:schemeClr val="tx1"/>
            </a:solidFill>
            <a:effectLst/>
            <a:latin typeface="Arial" charset="0"/>
            <a:ea typeface="宋体" charset="-122"/>
          </a:defRPr>
        </a:defPPr>
      </a:lstStyle>
    </a:spDef>
    <a:lnDef>
      <a:spPr bwMode="auto">
        <a:xfrm>
          <a:off x="0" y="0"/>
          <a:ext cx="1" cy="1"/>
        </a:xfrm>
        <a:custGeom>
          <a:avLst/>
          <a:gdLst/>
          <a:ahLst/>
          <a:cxnLst/>
          <a:rect l="0" t="0" r="0" b="0"/>
          <a:pathLst/>
        </a:cu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
            <a:srgbClr val="CC9900"/>
          </a:buClr>
          <a:buSzTx/>
          <a:buFont typeface="Wingdings" pitchFamily="2" charset="2"/>
          <a:buChar char="n"/>
          <a:tabLst/>
          <a:defRPr kumimoji="0" lang="zh-CN" altLang="en-US" sz="1800" b="0" i="0" u="none" strike="noStrike" cap="none" normalizeH="0" baseline="0" smtClean="0">
            <a:ln>
              <a:noFill/>
            </a:ln>
            <a:solidFill>
              <a:schemeClr val="tx1"/>
            </a:solidFill>
            <a:effectLst/>
            <a:latin typeface="Arial" charset="0"/>
            <a:ea typeface="宋体" charset="-122"/>
          </a:defRPr>
        </a:defPPr>
      </a:lstStyle>
    </a:lnDef>
  </a:objectDefaults>
  <a:extraClrSchemeLst>
    <a:extraClrScheme>
      <a:clrScheme name="default 1">
        <a:dk1>
          <a:srgbClr val="000000"/>
        </a:dk1>
        <a:lt1>
          <a:srgbClr val="FFFFFF"/>
        </a:lt1>
        <a:dk2>
          <a:srgbClr val="990000"/>
        </a:dk2>
        <a:lt2>
          <a:srgbClr val="808080"/>
        </a:lt2>
        <a:accent1>
          <a:srgbClr val="99CCFF"/>
        </a:accent1>
        <a:accent2>
          <a:srgbClr val="669900"/>
        </a:accent2>
        <a:accent3>
          <a:srgbClr val="FFFFFF"/>
        </a:accent3>
        <a:accent4>
          <a:srgbClr val="000000"/>
        </a:accent4>
        <a:accent5>
          <a:srgbClr val="CAE2FF"/>
        </a:accent5>
        <a:accent6>
          <a:srgbClr val="5C8A00"/>
        </a:accent6>
        <a:hlink>
          <a:srgbClr val="FF9900"/>
        </a:hlink>
        <a:folHlink>
          <a:srgbClr val="DDDDDD"/>
        </a:folHlink>
      </a:clrScheme>
      <a:clrMap bg1="lt1" tx1="dk1" bg2="lt2" tx2="dk2" accent1="accent1" accent2="accent2" accent3="accent3" accent4="accent4" accent5="accent5" accent6="accent6" hlink="hlink" folHlink="folHlink"/>
    </a:extraClrScheme>
    <a:extraClrScheme>
      <a:clrScheme name="default 2">
        <a:dk1>
          <a:srgbClr val="000000"/>
        </a:dk1>
        <a:lt1>
          <a:srgbClr val="FFFFFF"/>
        </a:lt1>
        <a:dk2>
          <a:srgbClr val="990000"/>
        </a:dk2>
        <a:lt2>
          <a:srgbClr val="B2B2B2"/>
        </a:lt2>
        <a:accent1>
          <a:srgbClr val="FFCC99"/>
        </a:accent1>
        <a:accent2>
          <a:srgbClr val="FFCC66"/>
        </a:accent2>
        <a:accent3>
          <a:srgbClr val="FFFFFF"/>
        </a:accent3>
        <a:accent4>
          <a:srgbClr val="000000"/>
        </a:accent4>
        <a:accent5>
          <a:srgbClr val="FFE2CA"/>
        </a:accent5>
        <a:accent6>
          <a:srgbClr val="E7B95C"/>
        </a:accent6>
        <a:hlink>
          <a:srgbClr val="FF9900"/>
        </a:hlink>
        <a:folHlink>
          <a:srgbClr val="996600"/>
        </a:folHlink>
      </a:clrScheme>
      <a:clrMap bg1="lt1" tx1="dk1" bg2="lt2" tx2="dk2" accent1="accent1" accent2="accent2" accent3="accent3" accent4="accent4" accent5="accent5" accent6="accent6" hlink="hlink" folHlink="folHlink"/>
    </a:extraClrScheme>
    <a:extraClrScheme>
      <a:clrScheme name="default 3">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99CCCC"/>
        </a:hlink>
        <a:folHlink>
          <a:srgbClr val="009999"/>
        </a:folHlink>
      </a:clrScheme>
      <a:clrMap bg1="lt1" tx1="dk1" bg2="lt2" tx2="dk2" accent1="accent1" accent2="accent2" accent3="accent3" accent4="accent4" accent5="accent5" accent6="accent6" hlink="hlink" folHlink="folHlink"/>
    </a:extraClrScheme>
    <a:extraClrScheme>
      <a:clrScheme name="default 4">
        <a:dk1>
          <a:srgbClr val="000000"/>
        </a:dk1>
        <a:lt1>
          <a:srgbClr val="FFFFFF"/>
        </a:lt1>
        <a:dk2>
          <a:srgbClr val="990000"/>
        </a:dk2>
        <a:lt2>
          <a:srgbClr val="B2B2B2"/>
        </a:lt2>
        <a:accent1>
          <a:srgbClr val="CCFF99"/>
        </a:accent1>
        <a:accent2>
          <a:srgbClr val="99CCCC"/>
        </a:accent2>
        <a:accent3>
          <a:srgbClr val="FFFFFF"/>
        </a:accent3>
        <a:accent4>
          <a:srgbClr val="000000"/>
        </a:accent4>
        <a:accent5>
          <a:srgbClr val="E2FFCA"/>
        </a:accent5>
        <a:accent6>
          <a:srgbClr val="8AB9B9"/>
        </a:accent6>
        <a:hlink>
          <a:srgbClr val="0099CC"/>
        </a:hlink>
        <a:folHlink>
          <a:srgbClr val="006699"/>
        </a:folHlink>
      </a:clrScheme>
      <a:clrMap bg1="lt1" tx1="dk1" bg2="lt2" tx2="dk2" accent1="accent1" accent2="accent2" accent3="accent3" accent4="accent4" accent5="accent5" accent6="accent6" hlink="hlink" folHlink="folHlink"/>
    </a:extraClrScheme>
    <a:extraClrScheme>
      <a:clrScheme name="default 5">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990000"/>
        </a:folHlink>
      </a:clrScheme>
      <a:clrMap bg1="lt1" tx1="dk1" bg2="lt2" tx2="dk2" accent1="accent1" accent2="accent2" accent3="accent3" accent4="accent4" accent5="accent5" accent6="accent6" hlink="hlink" folHlink="folHlink"/>
    </a:extraClrScheme>
    <a:extraClrScheme>
      <a:clrScheme name="default 6">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990000"/>
        </a:folHlink>
      </a:clrScheme>
      <a:clrMap bg1="lt1" tx1="dk1" bg2="lt2" tx2="dk2" accent1="accent1" accent2="accent2" accent3="accent3" accent4="accent4" accent5="accent5" accent6="accent6" hlink="hlink" folHlink="folHlink"/>
    </a:extraClrScheme>
    <a:extraClrScheme>
      <a:clrScheme name="default 7">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990000"/>
        </a:folHlink>
      </a:clrScheme>
      <a:clrMap bg1="lt1" tx1="dk1" bg2="lt2" tx2="dk2" accent1="accent1" accent2="accent2" accent3="accent3" accent4="accent4" accent5="accent5" accent6="accent6" hlink="hlink" folHlink="folHlink"/>
    </a:extraClrScheme>
    <a:extraClrScheme>
      <a:clrScheme name="default 8">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000000"/>
        </a:folHlink>
      </a:clrScheme>
      <a:clrMap bg1="lt1" tx1="dk1" bg2="lt2" tx2="dk2" accent1="accent1" accent2="accent2" accent3="accent3" accent4="accent4" accent5="accent5" accent6="accent6" hlink="hlink" folHlink="folHlink"/>
    </a:extraClrScheme>
    <a:extraClrScheme>
      <a:clrScheme name="default 9">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000000"/>
        </a:folHlink>
      </a:clrScheme>
      <a:clrMap bg1="lt1" tx1="dk1" bg2="lt2" tx2="dk2" accent1="accent1" accent2="accent2" accent3="accent3" accent4="accent4" accent5="accent5" accent6="accent6" hlink="hlink" folHlink="folHlink"/>
    </a:extraClrScheme>
    <a:extraClrScheme>
      <a:clrScheme name="default 10">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000000"/>
        </a:folHlink>
      </a:clrScheme>
      <a:clrMap bg1="lt1" tx1="dk1" bg2="lt2" tx2="dk2" accent1="accent1" accent2="accent2" accent3="accent3" accent4="accent4" accent5="accent5" accent6="accent6" hlink="hlink" folHlink="folHlink"/>
    </a:extraClrScheme>
    <a:extraClrScheme>
      <a:clrScheme name="default 11">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808080"/>
        </a:folHlink>
      </a:clrScheme>
      <a:clrMap bg1="lt1" tx1="dk1" bg2="lt2" tx2="dk2" accent1="accent1" accent2="accent2" accent3="accent3" accent4="accent4" accent5="accent5" accent6="accent6" hlink="hlink" folHlink="folHlink"/>
    </a:extraClrScheme>
    <a:extraClrScheme>
      <a:clrScheme name="default 12">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969696"/>
        </a:folHlink>
      </a:clrScheme>
      <a:clrMap bg1="lt1" tx1="dk1" bg2="lt2" tx2="dk2" accent1="accent1" accent2="accent2" accent3="accent3" accent4="accent4" accent5="accent5" accent6="accent6" hlink="hlink" folHlink="folHlink"/>
    </a:extraClrScheme>
    <a:extraClrScheme>
      <a:clrScheme name="default 13">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808080"/>
        </a:folHlink>
      </a:clrScheme>
      <a:clrMap bg1="lt1" tx1="dk1" bg2="lt2" tx2="dk2" accent1="accent1" accent2="accent2" accent3="accent3" accent4="accent4" accent5="accent5" accent6="accent6" hlink="hlink" folHlink="folHlink"/>
    </a:extraClrScheme>
  </a:extraClrSchemeLst>
</a:theme>
</file>

<file path=ppt/theme/theme31.xml><?xml version="1.0" encoding="utf-8"?>
<a:theme xmlns:a="http://schemas.openxmlformats.org/drawingml/2006/main" name="31_主题1">
  <a:themeElements>
    <a:clrScheme name="default 5">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990000"/>
      </a:folHlink>
    </a:clrScheme>
    <a:fontScheme name="default">
      <a:majorFont>
        <a:latin typeface="FrutigerNext LT Medium"/>
        <a:ea typeface="华文细黑"/>
        <a:cs typeface="宋体"/>
      </a:majorFont>
      <a:minorFont>
        <a:latin typeface="FrutigerNext LT Medium"/>
        <a:ea typeface="华文细黑"/>
        <a:cs typeface="宋体"/>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
            <a:srgbClr val="CC9900"/>
          </a:buClr>
          <a:buSzTx/>
          <a:buFont typeface="Wingdings" pitchFamily="2" charset="2"/>
          <a:buChar char="n"/>
          <a:tabLst/>
          <a:defRPr kumimoji="0" lang="zh-CN" altLang="en-US" sz="1800" b="0" i="0" u="none" strike="noStrike" cap="none" normalizeH="0" baseline="0" smtClean="0">
            <a:ln>
              <a:noFill/>
            </a:ln>
            <a:solidFill>
              <a:schemeClr val="tx1"/>
            </a:solidFill>
            <a:effectLst/>
            <a:latin typeface="Arial" charset="0"/>
            <a:ea typeface="宋体" charset="-122"/>
          </a:defRPr>
        </a:defPPr>
      </a:lstStyle>
    </a:spDef>
    <a:lnDef>
      <a:spPr bwMode="auto">
        <a:xfrm>
          <a:off x="0" y="0"/>
          <a:ext cx="1" cy="1"/>
        </a:xfrm>
        <a:custGeom>
          <a:avLst/>
          <a:gdLst/>
          <a:ahLst/>
          <a:cxnLst/>
          <a:rect l="0" t="0" r="0" b="0"/>
          <a:pathLst/>
        </a:cu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
            <a:srgbClr val="CC9900"/>
          </a:buClr>
          <a:buSzTx/>
          <a:buFont typeface="Wingdings" pitchFamily="2" charset="2"/>
          <a:buChar char="n"/>
          <a:tabLst/>
          <a:defRPr kumimoji="0" lang="zh-CN" altLang="en-US" sz="1800" b="0" i="0" u="none" strike="noStrike" cap="none" normalizeH="0" baseline="0" smtClean="0">
            <a:ln>
              <a:noFill/>
            </a:ln>
            <a:solidFill>
              <a:schemeClr val="tx1"/>
            </a:solidFill>
            <a:effectLst/>
            <a:latin typeface="Arial" charset="0"/>
            <a:ea typeface="宋体" charset="-122"/>
          </a:defRPr>
        </a:defPPr>
      </a:lstStyle>
    </a:lnDef>
  </a:objectDefaults>
  <a:extraClrSchemeLst>
    <a:extraClrScheme>
      <a:clrScheme name="default 1">
        <a:dk1>
          <a:srgbClr val="000000"/>
        </a:dk1>
        <a:lt1>
          <a:srgbClr val="FFFFFF"/>
        </a:lt1>
        <a:dk2>
          <a:srgbClr val="990000"/>
        </a:dk2>
        <a:lt2>
          <a:srgbClr val="808080"/>
        </a:lt2>
        <a:accent1>
          <a:srgbClr val="99CCFF"/>
        </a:accent1>
        <a:accent2>
          <a:srgbClr val="669900"/>
        </a:accent2>
        <a:accent3>
          <a:srgbClr val="FFFFFF"/>
        </a:accent3>
        <a:accent4>
          <a:srgbClr val="000000"/>
        </a:accent4>
        <a:accent5>
          <a:srgbClr val="CAE2FF"/>
        </a:accent5>
        <a:accent6>
          <a:srgbClr val="5C8A00"/>
        </a:accent6>
        <a:hlink>
          <a:srgbClr val="FF9900"/>
        </a:hlink>
        <a:folHlink>
          <a:srgbClr val="DDDDDD"/>
        </a:folHlink>
      </a:clrScheme>
      <a:clrMap bg1="lt1" tx1="dk1" bg2="lt2" tx2="dk2" accent1="accent1" accent2="accent2" accent3="accent3" accent4="accent4" accent5="accent5" accent6="accent6" hlink="hlink" folHlink="folHlink"/>
    </a:extraClrScheme>
    <a:extraClrScheme>
      <a:clrScheme name="default 2">
        <a:dk1>
          <a:srgbClr val="000000"/>
        </a:dk1>
        <a:lt1>
          <a:srgbClr val="FFFFFF"/>
        </a:lt1>
        <a:dk2>
          <a:srgbClr val="990000"/>
        </a:dk2>
        <a:lt2>
          <a:srgbClr val="B2B2B2"/>
        </a:lt2>
        <a:accent1>
          <a:srgbClr val="FFCC99"/>
        </a:accent1>
        <a:accent2>
          <a:srgbClr val="FFCC66"/>
        </a:accent2>
        <a:accent3>
          <a:srgbClr val="FFFFFF"/>
        </a:accent3>
        <a:accent4>
          <a:srgbClr val="000000"/>
        </a:accent4>
        <a:accent5>
          <a:srgbClr val="FFE2CA"/>
        </a:accent5>
        <a:accent6>
          <a:srgbClr val="E7B95C"/>
        </a:accent6>
        <a:hlink>
          <a:srgbClr val="FF9900"/>
        </a:hlink>
        <a:folHlink>
          <a:srgbClr val="996600"/>
        </a:folHlink>
      </a:clrScheme>
      <a:clrMap bg1="lt1" tx1="dk1" bg2="lt2" tx2="dk2" accent1="accent1" accent2="accent2" accent3="accent3" accent4="accent4" accent5="accent5" accent6="accent6" hlink="hlink" folHlink="folHlink"/>
    </a:extraClrScheme>
    <a:extraClrScheme>
      <a:clrScheme name="default 3">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99CCCC"/>
        </a:hlink>
        <a:folHlink>
          <a:srgbClr val="009999"/>
        </a:folHlink>
      </a:clrScheme>
      <a:clrMap bg1="lt1" tx1="dk1" bg2="lt2" tx2="dk2" accent1="accent1" accent2="accent2" accent3="accent3" accent4="accent4" accent5="accent5" accent6="accent6" hlink="hlink" folHlink="folHlink"/>
    </a:extraClrScheme>
    <a:extraClrScheme>
      <a:clrScheme name="default 4">
        <a:dk1>
          <a:srgbClr val="000000"/>
        </a:dk1>
        <a:lt1>
          <a:srgbClr val="FFFFFF"/>
        </a:lt1>
        <a:dk2>
          <a:srgbClr val="990000"/>
        </a:dk2>
        <a:lt2>
          <a:srgbClr val="B2B2B2"/>
        </a:lt2>
        <a:accent1>
          <a:srgbClr val="CCFF99"/>
        </a:accent1>
        <a:accent2>
          <a:srgbClr val="99CCCC"/>
        </a:accent2>
        <a:accent3>
          <a:srgbClr val="FFFFFF"/>
        </a:accent3>
        <a:accent4>
          <a:srgbClr val="000000"/>
        </a:accent4>
        <a:accent5>
          <a:srgbClr val="E2FFCA"/>
        </a:accent5>
        <a:accent6>
          <a:srgbClr val="8AB9B9"/>
        </a:accent6>
        <a:hlink>
          <a:srgbClr val="0099CC"/>
        </a:hlink>
        <a:folHlink>
          <a:srgbClr val="006699"/>
        </a:folHlink>
      </a:clrScheme>
      <a:clrMap bg1="lt1" tx1="dk1" bg2="lt2" tx2="dk2" accent1="accent1" accent2="accent2" accent3="accent3" accent4="accent4" accent5="accent5" accent6="accent6" hlink="hlink" folHlink="folHlink"/>
    </a:extraClrScheme>
    <a:extraClrScheme>
      <a:clrScheme name="default 5">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990000"/>
        </a:folHlink>
      </a:clrScheme>
      <a:clrMap bg1="lt1" tx1="dk1" bg2="lt2" tx2="dk2" accent1="accent1" accent2="accent2" accent3="accent3" accent4="accent4" accent5="accent5" accent6="accent6" hlink="hlink" folHlink="folHlink"/>
    </a:extraClrScheme>
    <a:extraClrScheme>
      <a:clrScheme name="default 6">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990000"/>
        </a:folHlink>
      </a:clrScheme>
      <a:clrMap bg1="lt1" tx1="dk1" bg2="lt2" tx2="dk2" accent1="accent1" accent2="accent2" accent3="accent3" accent4="accent4" accent5="accent5" accent6="accent6" hlink="hlink" folHlink="folHlink"/>
    </a:extraClrScheme>
    <a:extraClrScheme>
      <a:clrScheme name="default 7">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990000"/>
        </a:folHlink>
      </a:clrScheme>
      <a:clrMap bg1="lt1" tx1="dk1" bg2="lt2" tx2="dk2" accent1="accent1" accent2="accent2" accent3="accent3" accent4="accent4" accent5="accent5" accent6="accent6" hlink="hlink" folHlink="folHlink"/>
    </a:extraClrScheme>
    <a:extraClrScheme>
      <a:clrScheme name="default 8">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000000"/>
        </a:folHlink>
      </a:clrScheme>
      <a:clrMap bg1="lt1" tx1="dk1" bg2="lt2" tx2="dk2" accent1="accent1" accent2="accent2" accent3="accent3" accent4="accent4" accent5="accent5" accent6="accent6" hlink="hlink" folHlink="folHlink"/>
    </a:extraClrScheme>
    <a:extraClrScheme>
      <a:clrScheme name="default 9">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000000"/>
        </a:folHlink>
      </a:clrScheme>
      <a:clrMap bg1="lt1" tx1="dk1" bg2="lt2" tx2="dk2" accent1="accent1" accent2="accent2" accent3="accent3" accent4="accent4" accent5="accent5" accent6="accent6" hlink="hlink" folHlink="folHlink"/>
    </a:extraClrScheme>
    <a:extraClrScheme>
      <a:clrScheme name="default 10">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000000"/>
        </a:folHlink>
      </a:clrScheme>
      <a:clrMap bg1="lt1" tx1="dk1" bg2="lt2" tx2="dk2" accent1="accent1" accent2="accent2" accent3="accent3" accent4="accent4" accent5="accent5" accent6="accent6" hlink="hlink" folHlink="folHlink"/>
    </a:extraClrScheme>
    <a:extraClrScheme>
      <a:clrScheme name="default 11">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808080"/>
        </a:folHlink>
      </a:clrScheme>
      <a:clrMap bg1="lt1" tx1="dk1" bg2="lt2" tx2="dk2" accent1="accent1" accent2="accent2" accent3="accent3" accent4="accent4" accent5="accent5" accent6="accent6" hlink="hlink" folHlink="folHlink"/>
    </a:extraClrScheme>
    <a:extraClrScheme>
      <a:clrScheme name="default 12">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969696"/>
        </a:folHlink>
      </a:clrScheme>
      <a:clrMap bg1="lt1" tx1="dk1" bg2="lt2" tx2="dk2" accent1="accent1" accent2="accent2" accent3="accent3" accent4="accent4" accent5="accent5" accent6="accent6" hlink="hlink" folHlink="folHlink"/>
    </a:extraClrScheme>
    <a:extraClrScheme>
      <a:clrScheme name="default 13">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808080"/>
        </a:folHlink>
      </a:clrScheme>
      <a:clrMap bg1="lt1" tx1="dk1" bg2="lt2" tx2="dk2" accent1="accent1" accent2="accent2" accent3="accent3" accent4="accent4" accent5="accent5" accent6="accent6" hlink="hlink" folHlink="folHlink"/>
    </a:extraClrScheme>
  </a:extraClrSchemeLst>
</a:theme>
</file>

<file path=ppt/theme/theme32.xml><?xml version="1.0" encoding="utf-8"?>
<a:theme xmlns:a="http://schemas.openxmlformats.org/drawingml/2006/main" name="32_主题1">
  <a:themeElements>
    <a:clrScheme name="default 5">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990000"/>
      </a:folHlink>
    </a:clrScheme>
    <a:fontScheme name="default">
      <a:majorFont>
        <a:latin typeface="FrutigerNext LT Medium"/>
        <a:ea typeface="华文细黑"/>
        <a:cs typeface="宋体"/>
      </a:majorFont>
      <a:minorFont>
        <a:latin typeface="FrutigerNext LT Medium"/>
        <a:ea typeface="华文细黑"/>
        <a:cs typeface="宋体"/>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
            <a:srgbClr val="CC9900"/>
          </a:buClr>
          <a:buSzTx/>
          <a:buFont typeface="Wingdings" pitchFamily="2" charset="2"/>
          <a:buChar char="n"/>
          <a:tabLst/>
          <a:defRPr kumimoji="0" lang="zh-CN" altLang="en-US" sz="1800" b="0" i="0" u="none" strike="noStrike" cap="none" normalizeH="0" baseline="0" smtClean="0">
            <a:ln>
              <a:noFill/>
            </a:ln>
            <a:solidFill>
              <a:schemeClr val="tx1"/>
            </a:solidFill>
            <a:effectLst/>
            <a:latin typeface="Arial" charset="0"/>
            <a:ea typeface="宋体" charset="-122"/>
          </a:defRPr>
        </a:defPPr>
      </a:lstStyle>
    </a:spDef>
    <a:lnDef>
      <a:spPr bwMode="auto">
        <a:xfrm>
          <a:off x="0" y="0"/>
          <a:ext cx="1" cy="1"/>
        </a:xfrm>
        <a:custGeom>
          <a:avLst/>
          <a:gdLst/>
          <a:ahLst/>
          <a:cxnLst/>
          <a:rect l="0" t="0" r="0" b="0"/>
          <a:pathLst/>
        </a:cu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
            <a:srgbClr val="CC9900"/>
          </a:buClr>
          <a:buSzTx/>
          <a:buFont typeface="Wingdings" pitchFamily="2" charset="2"/>
          <a:buChar char="n"/>
          <a:tabLst/>
          <a:defRPr kumimoji="0" lang="zh-CN" altLang="en-US" sz="1800" b="0" i="0" u="none" strike="noStrike" cap="none" normalizeH="0" baseline="0" smtClean="0">
            <a:ln>
              <a:noFill/>
            </a:ln>
            <a:solidFill>
              <a:schemeClr val="tx1"/>
            </a:solidFill>
            <a:effectLst/>
            <a:latin typeface="Arial" charset="0"/>
            <a:ea typeface="宋体" charset="-122"/>
          </a:defRPr>
        </a:defPPr>
      </a:lstStyle>
    </a:lnDef>
  </a:objectDefaults>
  <a:extraClrSchemeLst>
    <a:extraClrScheme>
      <a:clrScheme name="default 1">
        <a:dk1>
          <a:srgbClr val="000000"/>
        </a:dk1>
        <a:lt1>
          <a:srgbClr val="FFFFFF"/>
        </a:lt1>
        <a:dk2>
          <a:srgbClr val="990000"/>
        </a:dk2>
        <a:lt2>
          <a:srgbClr val="808080"/>
        </a:lt2>
        <a:accent1>
          <a:srgbClr val="99CCFF"/>
        </a:accent1>
        <a:accent2>
          <a:srgbClr val="669900"/>
        </a:accent2>
        <a:accent3>
          <a:srgbClr val="FFFFFF"/>
        </a:accent3>
        <a:accent4>
          <a:srgbClr val="000000"/>
        </a:accent4>
        <a:accent5>
          <a:srgbClr val="CAE2FF"/>
        </a:accent5>
        <a:accent6>
          <a:srgbClr val="5C8A00"/>
        </a:accent6>
        <a:hlink>
          <a:srgbClr val="FF9900"/>
        </a:hlink>
        <a:folHlink>
          <a:srgbClr val="DDDDDD"/>
        </a:folHlink>
      </a:clrScheme>
      <a:clrMap bg1="lt1" tx1="dk1" bg2="lt2" tx2="dk2" accent1="accent1" accent2="accent2" accent3="accent3" accent4="accent4" accent5="accent5" accent6="accent6" hlink="hlink" folHlink="folHlink"/>
    </a:extraClrScheme>
    <a:extraClrScheme>
      <a:clrScheme name="default 2">
        <a:dk1>
          <a:srgbClr val="000000"/>
        </a:dk1>
        <a:lt1>
          <a:srgbClr val="FFFFFF"/>
        </a:lt1>
        <a:dk2>
          <a:srgbClr val="990000"/>
        </a:dk2>
        <a:lt2>
          <a:srgbClr val="B2B2B2"/>
        </a:lt2>
        <a:accent1>
          <a:srgbClr val="FFCC99"/>
        </a:accent1>
        <a:accent2>
          <a:srgbClr val="FFCC66"/>
        </a:accent2>
        <a:accent3>
          <a:srgbClr val="FFFFFF"/>
        </a:accent3>
        <a:accent4>
          <a:srgbClr val="000000"/>
        </a:accent4>
        <a:accent5>
          <a:srgbClr val="FFE2CA"/>
        </a:accent5>
        <a:accent6>
          <a:srgbClr val="E7B95C"/>
        </a:accent6>
        <a:hlink>
          <a:srgbClr val="FF9900"/>
        </a:hlink>
        <a:folHlink>
          <a:srgbClr val="996600"/>
        </a:folHlink>
      </a:clrScheme>
      <a:clrMap bg1="lt1" tx1="dk1" bg2="lt2" tx2="dk2" accent1="accent1" accent2="accent2" accent3="accent3" accent4="accent4" accent5="accent5" accent6="accent6" hlink="hlink" folHlink="folHlink"/>
    </a:extraClrScheme>
    <a:extraClrScheme>
      <a:clrScheme name="default 3">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99CCCC"/>
        </a:hlink>
        <a:folHlink>
          <a:srgbClr val="009999"/>
        </a:folHlink>
      </a:clrScheme>
      <a:clrMap bg1="lt1" tx1="dk1" bg2="lt2" tx2="dk2" accent1="accent1" accent2="accent2" accent3="accent3" accent4="accent4" accent5="accent5" accent6="accent6" hlink="hlink" folHlink="folHlink"/>
    </a:extraClrScheme>
    <a:extraClrScheme>
      <a:clrScheme name="default 4">
        <a:dk1>
          <a:srgbClr val="000000"/>
        </a:dk1>
        <a:lt1>
          <a:srgbClr val="FFFFFF"/>
        </a:lt1>
        <a:dk2>
          <a:srgbClr val="990000"/>
        </a:dk2>
        <a:lt2>
          <a:srgbClr val="B2B2B2"/>
        </a:lt2>
        <a:accent1>
          <a:srgbClr val="CCFF99"/>
        </a:accent1>
        <a:accent2>
          <a:srgbClr val="99CCCC"/>
        </a:accent2>
        <a:accent3>
          <a:srgbClr val="FFFFFF"/>
        </a:accent3>
        <a:accent4>
          <a:srgbClr val="000000"/>
        </a:accent4>
        <a:accent5>
          <a:srgbClr val="E2FFCA"/>
        </a:accent5>
        <a:accent6>
          <a:srgbClr val="8AB9B9"/>
        </a:accent6>
        <a:hlink>
          <a:srgbClr val="0099CC"/>
        </a:hlink>
        <a:folHlink>
          <a:srgbClr val="006699"/>
        </a:folHlink>
      </a:clrScheme>
      <a:clrMap bg1="lt1" tx1="dk1" bg2="lt2" tx2="dk2" accent1="accent1" accent2="accent2" accent3="accent3" accent4="accent4" accent5="accent5" accent6="accent6" hlink="hlink" folHlink="folHlink"/>
    </a:extraClrScheme>
    <a:extraClrScheme>
      <a:clrScheme name="default 5">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990000"/>
        </a:folHlink>
      </a:clrScheme>
      <a:clrMap bg1="lt1" tx1="dk1" bg2="lt2" tx2="dk2" accent1="accent1" accent2="accent2" accent3="accent3" accent4="accent4" accent5="accent5" accent6="accent6" hlink="hlink" folHlink="folHlink"/>
    </a:extraClrScheme>
    <a:extraClrScheme>
      <a:clrScheme name="default 6">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990000"/>
        </a:folHlink>
      </a:clrScheme>
      <a:clrMap bg1="lt1" tx1="dk1" bg2="lt2" tx2="dk2" accent1="accent1" accent2="accent2" accent3="accent3" accent4="accent4" accent5="accent5" accent6="accent6" hlink="hlink" folHlink="folHlink"/>
    </a:extraClrScheme>
    <a:extraClrScheme>
      <a:clrScheme name="default 7">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990000"/>
        </a:folHlink>
      </a:clrScheme>
      <a:clrMap bg1="lt1" tx1="dk1" bg2="lt2" tx2="dk2" accent1="accent1" accent2="accent2" accent3="accent3" accent4="accent4" accent5="accent5" accent6="accent6" hlink="hlink" folHlink="folHlink"/>
    </a:extraClrScheme>
    <a:extraClrScheme>
      <a:clrScheme name="default 8">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000000"/>
        </a:folHlink>
      </a:clrScheme>
      <a:clrMap bg1="lt1" tx1="dk1" bg2="lt2" tx2="dk2" accent1="accent1" accent2="accent2" accent3="accent3" accent4="accent4" accent5="accent5" accent6="accent6" hlink="hlink" folHlink="folHlink"/>
    </a:extraClrScheme>
    <a:extraClrScheme>
      <a:clrScheme name="default 9">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000000"/>
        </a:folHlink>
      </a:clrScheme>
      <a:clrMap bg1="lt1" tx1="dk1" bg2="lt2" tx2="dk2" accent1="accent1" accent2="accent2" accent3="accent3" accent4="accent4" accent5="accent5" accent6="accent6" hlink="hlink" folHlink="folHlink"/>
    </a:extraClrScheme>
    <a:extraClrScheme>
      <a:clrScheme name="default 10">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000000"/>
        </a:folHlink>
      </a:clrScheme>
      <a:clrMap bg1="lt1" tx1="dk1" bg2="lt2" tx2="dk2" accent1="accent1" accent2="accent2" accent3="accent3" accent4="accent4" accent5="accent5" accent6="accent6" hlink="hlink" folHlink="folHlink"/>
    </a:extraClrScheme>
    <a:extraClrScheme>
      <a:clrScheme name="default 11">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808080"/>
        </a:folHlink>
      </a:clrScheme>
      <a:clrMap bg1="lt1" tx1="dk1" bg2="lt2" tx2="dk2" accent1="accent1" accent2="accent2" accent3="accent3" accent4="accent4" accent5="accent5" accent6="accent6" hlink="hlink" folHlink="folHlink"/>
    </a:extraClrScheme>
    <a:extraClrScheme>
      <a:clrScheme name="default 12">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969696"/>
        </a:folHlink>
      </a:clrScheme>
      <a:clrMap bg1="lt1" tx1="dk1" bg2="lt2" tx2="dk2" accent1="accent1" accent2="accent2" accent3="accent3" accent4="accent4" accent5="accent5" accent6="accent6" hlink="hlink" folHlink="folHlink"/>
    </a:extraClrScheme>
    <a:extraClrScheme>
      <a:clrScheme name="default 13">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808080"/>
        </a:folHlink>
      </a:clrScheme>
      <a:clrMap bg1="lt1" tx1="dk1" bg2="lt2" tx2="dk2" accent1="accent1" accent2="accent2" accent3="accent3" accent4="accent4" accent5="accent5" accent6="accent6" hlink="hlink" folHlink="folHlink"/>
    </a:extraClrScheme>
  </a:extraClrSchemeLst>
</a:theme>
</file>

<file path=ppt/theme/theme33.xml><?xml version="1.0" encoding="utf-8"?>
<a:theme xmlns:a="http://schemas.openxmlformats.org/drawingml/2006/main" name="5_自定义设计方案">
  <a:themeElements>
    <a:clrScheme name="2_自定义设计方案 1">
      <a:dk1>
        <a:srgbClr val="000000"/>
      </a:dk1>
      <a:lt1>
        <a:srgbClr val="FFFFFF"/>
      </a:lt1>
      <a:dk2>
        <a:srgbClr val="990000"/>
      </a:dk2>
      <a:lt2>
        <a:srgbClr val="777777"/>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990000"/>
      </a:folHlink>
    </a:clrScheme>
    <a:fontScheme name="2_自定义设计方案">
      <a:majorFont>
        <a:latin typeface="Arial"/>
        <a:ea typeface="黑体"/>
        <a:cs typeface=""/>
      </a:majorFont>
      <a:minorFont>
        <a:latin typeface="Arial"/>
        <a:ea typeface="华文细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solidFill>
            <a:schemeClr val="tx1"/>
          </a:solidFill>
          <a:prstDash val="solid"/>
          <a:round/>
          <a:headEnd type="none" w="med" len="med"/>
          <a:tailEnd type="none" w="med" len="med"/>
        </a:ln>
        <a:effectLst/>
      </a:spPr>
      <a:bodyPr vert="horz" wrap="square" lIns="79200" tIns="39600" rIns="79200" bIns="39600" numCol="1" anchor="t" anchorCtr="0" compatLnSpc="1">
        <a:prstTxWarp prst="textNoShape">
          <a:avLst/>
        </a:prstTxWarp>
        <a:spAutoFit/>
      </a:bodyPr>
      <a:lstStyle>
        <a:defPPr marL="0" marR="0" indent="0" algn="l" defTabSz="801688" rtl="0" eaLnBrk="1" fontAlgn="base" latinLnBrk="0" hangingPunct="1">
          <a:lnSpc>
            <a:spcPct val="100000"/>
          </a:lnSpc>
          <a:spcBef>
            <a:spcPct val="0"/>
          </a:spcBef>
          <a:spcAft>
            <a:spcPct val="0"/>
          </a:spcAft>
          <a:buClrTx/>
          <a:buSzTx/>
          <a:buFontTx/>
          <a:buNone/>
          <a:tabLst/>
          <a:defRPr kumimoji="0" lang="en-US" sz="1400" b="0" i="0" u="none" strike="noStrike" cap="none" normalizeH="0" baseline="0" smtClean="0">
            <a:ln>
              <a:noFill/>
            </a:ln>
            <a:solidFill>
              <a:schemeClr val="bg1"/>
            </a:solidFill>
            <a:effectLst/>
            <a:latin typeface="FrutigerNext LT Regular" pitchFamily="34" charset="0"/>
            <a:ea typeface="MS PGothic" pitchFamily="34" charset="-128"/>
          </a:defRPr>
        </a:defPPr>
      </a:lstStyle>
    </a:spDef>
    <a:lnDef>
      <a:spPr bwMode="auto">
        <a:xfrm>
          <a:off x="0" y="0"/>
          <a:ext cx="1" cy="1"/>
        </a:xfrm>
        <a:custGeom>
          <a:avLst/>
          <a:gdLst/>
          <a:ahLst/>
          <a:cxnLst/>
          <a:rect l="0" t="0" r="0" b="0"/>
          <a:pathLst/>
        </a:custGeom>
        <a:noFill/>
        <a:ln w="9525" cap="flat" cmpd="sng" algn="ctr">
          <a:solidFill>
            <a:schemeClr val="tx1"/>
          </a:solidFill>
          <a:prstDash val="solid"/>
          <a:round/>
          <a:headEnd type="none" w="med" len="med"/>
          <a:tailEnd type="none" w="med" len="med"/>
        </a:ln>
        <a:effectLst/>
      </a:spPr>
      <a:bodyPr vert="horz" wrap="square" lIns="79200" tIns="39600" rIns="79200" bIns="39600" numCol="1" anchor="t" anchorCtr="0" compatLnSpc="1">
        <a:prstTxWarp prst="textNoShape">
          <a:avLst/>
        </a:prstTxWarp>
        <a:spAutoFit/>
      </a:bodyPr>
      <a:lstStyle>
        <a:defPPr marL="0" marR="0" indent="0" algn="l" defTabSz="801688" rtl="0" eaLnBrk="1" fontAlgn="base" latinLnBrk="0" hangingPunct="1">
          <a:lnSpc>
            <a:spcPct val="100000"/>
          </a:lnSpc>
          <a:spcBef>
            <a:spcPct val="0"/>
          </a:spcBef>
          <a:spcAft>
            <a:spcPct val="0"/>
          </a:spcAft>
          <a:buClrTx/>
          <a:buSzTx/>
          <a:buFontTx/>
          <a:buNone/>
          <a:tabLst/>
          <a:defRPr kumimoji="0" lang="en-US" sz="1400" b="0" i="0" u="none" strike="noStrike" cap="none" normalizeH="0" baseline="0" smtClean="0">
            <a:ln>
              <a:noFill/>
            </a:ln>
            <a:solidFill>
              <a:schemeClr val="bg1"/>
            </a:solidFill>
            <a:effectLst/>
            <a:latin typeface="FrutigerNext LT Regular" pitchFamily="34" charset="0"/>
            <a:ea typeface="MS PGothic" pitchFamily="34" charset="-128"/>
          </a:defRPr>
        </a:defPPr>
      </a:lstStyle>
    </a:lnDef>
  </a:objectDefaults>
  <a:extraClrSchemeLst>
    <a:extraClrScheme>
      <a:clrScheme name="2_自定义设计方案 1">
        <a:dk1>
          <a:srgbClr val="000000"/>
        </a:dk1>
        <a:lt1>
          <a:srgbClr val="FFFFFF"/>
        </a:lt1>
        <a:dk2>
          <a:srgbClr val="990000"/>
        </a:dk2>
        <a:lt2>
          <a:srgbClr val="777777"/>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990000"/>
        </a:folHlink>
      </a:clrScheme>
      <a:clrMap bg1="lt1" tx1="dk1" bg2="lt2" tx2="dk2" accent1="accent1" accent2="accent2" accent3="accent3" accent4="accent4" accent5="accent5" accent6="accent6" hlink="hlink" folHlink="folHlink"/>
    </a:extraClrScheme>
    <a:extraClrScheme>
      <a:clrScheme name="2_自定义设计方案 2">
        <a:dk1>
          <a:srgbClr val="000000"/>
        </a:dk1>
        <a:lt1>
          <a:srgbClr val="FFFFFF"/>
        </a:lt1>
        <a:dk2>
          <a:srgbClr val="990000"/>
        </a:dk2>
        <a:lt2>
          <a:srgbClr val="777777"/>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990000"/>
        </a:folHlink>
      </a:clrScheme>
      <a:clrMap bg1="lt1" tx1="dk1" bg2="lt2" tx2="dk2" accent1="accent1" accent2="accent2" accent3="accent3" accent4="accent4" accent5="accent5" accent6="accent6" hlink="hlink" folHlink="folHlink"/>
    </a:extraClrScheme>
    <a:extraClrScheme>
      <a:clrScheme name="2_自定义设计方案 3">
        <a:dk1>
          <a:srgbClr val="000000"/>
        </a:dk1>
        <a:lt1>
          <a:srgbClr val="FFFFFF"/>
        </a:lt1>
        <a:dk2>
          <a:srgbClr val="990000"/>
        </a:dk2>
        <a:lt2>
          <a:srgbClr val="777777"/>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990000"/>
        </a:folHlink>
      </a:clrScheme>
      <a:clrMap bg1="lt1" tx1="dk1" bg2="lt2" tx2="dk2" accent1="accent1" accent2="accent2" accent3="accent3" accent4="accent4" accent5="accent5" accent6="accent6" hlink="hlink" folHlink="folHlink"/>
    </a:extraClrScheme>
    <a:extraClrScheme>
      <a:clrScheme name="2_自定义设计方案 4">
        <a:dk1>
          <a:srgbClr val="000000"/>
        </a:dk1>
        <a:lt1>
          <a:srgbClr val="FFFFFF"/>
        </a:lt1>
        <a:dk2>
          <a:srgbClr val="990000"/>
        </a:dk2>
        <a:lt2>
          <a:srgbClr val="777777"/>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000000"/>
        </a:folHlink>
      </a:clrScheme>
      <a:clrMap bg1="lt1" tx1="dk1" bg2="lt2" tx2="dk2" accent1="accent1" accent2="accent2" accent3="accent3" accent4="accent4" accent5="accent5" accent6="accent6" hlink="hlink" folHlink="folHlink"/>
    </a:extraClrScheme>
    <a:extraClrScheme>
      <a:clrScheme name="2_自定义设计方案 5">
        <a:dk1>
          <a:srgbClr val="000000"/>
        </a:dk1>
        <a:lt1>
          <a:srgbClr val="FFFFFF"/>
        </a:lt1>
        <a:dk2>
          <a:srgbClr val="990000"/>
        </a:dk2>
        <a:lt2>
          <a:srgbClr val="777777"/>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000000"/>
        </a:folHlink>
      </a:clrScheme>
      <a:clrMap bg1="lt1" tx1="dk1" bg2="lt2" tx2="dk2" accent1="accent1" accent2="accent2" accent3="accent3" accent4="accent4" accent5="accent5" accent6="accent6" hlink="hlink" folHlink="folHlink"/>
    </a:extraClrScheme>
    <a:extraClrScheme>
      <a:clrScheme name="2_自定义设计方案 6">
        <a:dk1>
          <a:srgbClr val="000000"/>
        </a:dk1>
        <a:lt1>
          <a:srgbClr val="FFFFFF"/>
        </a:lt1>
        <a:dk2>
          <a:srgbClr val="990000"/>
        </a:dk2>
        <a:lt2>
          <a:srgbClr val="777777"/>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000000"/>
        </a:folHlink>
      </a:clrScheme>
      <a:clrMap bg1="lt1" tx1="dk1" bg2="lt2" tx2="dk2" accent1="accent1" accent2="accent2" accent3="accent3" accent4="accent4" accent5="accent5" accent6="accent6" hlink="hlink" folHlink="folHlink"/>
    </a:extraClrScheme>
    <a:extraClrScheme>
      <a:clrScheme name="2_自定义设计方案 7">
        <a:dk1>
          <a:srgbClr val="000000"/>
        </a:dk1>
        <a:lt1>
          <a:srgbClr val="FFFFFF"/>
        </a:lt1>
        <a:dk2>
          <a:srgbClr val="990000"/>
        </a:dk2>
        <a:lt2>
          <a:srgbClr val="777777"/>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969696"/>
        </a:folHlink>
      </a:clrScheme>
      <a:clrMap bg1="lt1" tx1="dk1" bg2="lt2" tx2="dk2" accent1="accent1" accent2="accent2" accent3="accent3" accent4="accent4" accent5="accent5" accent6="accent6" hlink="hlink" folHlink="folHlink"/>
    </a:extraClrScheme>
    <a:extraClrScheme>
      <a:clrScheme name="2_自定义设计方案 8">
        <a:dk1>
          <a:srgbClr val="000000"/>
        </a:dk1>
        <a:lt1>
          <a:srgbClr val="FFFFFF"/>
        </a:lt1>
        <a:dk2>
          <a:srgbClr val="990000"/>
        </a:dk2>
        <a:lt2>
          <a:srgbClr val="777777"/>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969696"/>
        </a:folHlink>
      </a:clrScheme>
      <a:clrMap bg1="lt1" tx1="dk1" bg2="lt2" tx2="dk2" accent1="accent1" accent2="accent2" accent3="accent3" accent4="accent4" accent5="accent5" accent6="accent6" hlink="hlink" folHlink="folHlink"/>
    </a:extraClrScheme>
    <a:extraClrScheme>
      <a:clrScheme name="2_自定义设计方案 9">
        <a:dk1>
          <a:srgbClr val="000000"/>
        </a:dk1>
        <a:lt1>
          <a:srgbClr val="FFFFFF"/>
        </a:lt1>
        <a:dk2>
          <a:srgbClr val="990000"/>
        </a:dk2>
        <a:lt2>
          <a:srgbClr val="777777"/>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969696"/>
        </a:folHlink>
      </a:clrScheme>
      <a:clrMap bg1="lt1" tx1="dk1" bg2="lt2" tx2="dk2" accent1="accent1" accent2="accent2" accent3="accent3" accent4="accent4" accent5="accent5" accent6="accent6" hlink="hlink" folHlink="folHlink"/>
    </a:extraClrScheme>
  </a:extraClrSchemeLst>
</a:theme>
</file>

<file path=ppt/theme/theme34.xml><?xml version="1.0" encoding="utf-8"?>
<a:theme xmlns:a="http://schemas.openxmlformats.org/drawingml/2006/main" name="33_主题1">
  <a:themeElements>
    <a:clrScheme name="default 5">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990000"/>
      </a:folHlink>
    </a:clrScheme>
    <a:fontScheme name="default">
      <a:majorFont>
        <a:latin typeface="FrutigerNext LT Medium"/>
        <a:ea typeface="华文细黑"/>
        <a:cs typeface="宋体"/>
      </a:majorFont>
      <a:minorFont>
        <a:latin typeface="FrutigerNext LT Medium"/>
        <a:ea typeface="华文细黑"/>
        <a:cs typeface="宋体"/>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
            <a:srgbClr val="CC9900"/>
          </a:buClr>
          <a:buSzTx/>
          <a:buFont typeface="Wingdings" pitchFamily="2" charset="2"/>
          <a:buChar char="n"/>
          <a:tabLst/>
          <a:defRPr kumimoji="0" lang="zh-CN" altLang="en-US" sz="1800" b="0" i="0" u="none" strike="noStrike" cap="none" normalizeH="0" baseline="0" smtClean="0">
            <a:ln>
              <a:noFill/>
            </a:ln>
            <a:solidFill>
              <a:schemeClr val="tx1"/>
            </a:solidFill>
            <a:effectLst/>
            <a:latin typeface="Arial" charset="0"/>
            <a:ea typeface="宋体" charset="-122"/>
          </a:defRPr>
        </a:defPPr>
      </a:lstStyle>
    </a:spDef>
    <a:lnDef>
      <a:spPr bwMode="auto">
        <a:xfrm>
          <a:off x="0" y="0"/>
          <a:ext cx="1" cy="1"/>
        </a:xfrm>
        <a:custGeom>
          <a:avLst/>
          <a:gdLst/>
          <a:ahLst/>
          <a:cxnLst/>
          <a:rect l="0" t="0" r="0" b="0"/>
          <a:pathLst/>
        </a:cu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
            <a:srgbClr val="CC9900"/>
          </a:buClr>
          <a:buSzTx/>
          <a:buFont typeface="Wingdings" pitchFamily="2" charset="2"/>
          <a:buChar char="n"/>
          <a:tabLst/>
          <a:defRPr kumimoji="0" lang="zh-CN" altLang="en-US" sz="1800" b="0" i="0" u="none" strike="noStrike" cap="none" normalizeH="0" baseline="0" smtClean="0">
            <a:ln>
              <a:noFill/>
            </a:ln>
            <a:solidFill>
              <a:schemeClr val="tx1"/>
            </a:solidFill>
            <a:effectLst/>
            <a:latin typeface="Arial" charset="0"/>
            <a:ea typeface="宋体" charset="-122"/>
          </a:defRPr>
        </a:defPPr>
      </a:lstStyle>
    </a:lnDef>
  </a:objectDefaults>
  <a:extraClrSchemeLst>
    <a:extraClrScheme>
      <a:clrScheme name="default 1">
        <a:dk1>
          <a:srgbClr val="000000"/>
        </a:dk1>
        <a:lt1>
          <a:srgbClr val="FFFFFF"/>
        </a:lt1>
        <a:dk2>
          <a:srgbClr val="990000"/>
        </a:dk2>
        <a:lt2>
          <a:srgbClr val="808080"/>
        </a:lt2>
        <a:accent1>
          <a:srgbClr val="99CCFF"/>
        </a:accent1>
        <a:accent2>
          <a:srgbClr val="669900"/>
        </a:accent2>
        <a:accent3>
          <a:srgbClr val="FFFFFF"/>
        </a:accent3>
        <a:accent4>
          <a:srgbClr val="000000"/>
        </a:accent4>
        <a:accent5>
          <a:srgbClr val="CAE2FF"/>
        </a:accent5>
        <a:accent6>
          <a:srgbClr val="5C8A00"/>
        </a:accent6>
        <a:hlink>
          <a:srgbClr val="FF9900"/>
        </a:hlink>
        <a:folHlink>
          <a:srgbClr val="DDDDDD"/>
        </a:folHlink>
      </a:clrScheme>
      <a:clrMap bg1="lt1" tx1="dk1" bg2="lt2" tx2="dk2" accent1="accent1" accent2="accent2" accent3="accent3" accent4="accent4" accent5="accent5" accent6="accent6" hlink="hlink" folHlink="folHlink"/>
    </a:extraClrScheme>
    <a:extraClrScheme>
      <a:clrScheme name="default 2">
        <a:dk1>
          <a:srgbClr val="000000"/>
        </a:dk1>
        <a:lt1>
          <a:srgbClr val="FFFFFF"/>
        </a:lt1>
        <a:dk2>
          <a:srgbClr val="990000"/>
        </a:dk2>
        <a:lt2>
          <a:srgbClr val="B2B2B2"/>
        </a:lt2>
        <a:accent1>
          <a:srgbClr val="FFCC99"/>
        </a:accent1>
        <a:accent2>
          <a:srgbClr val="FFCC66"/>
        </a:accent2>
        <a:accent3>
          <a:srgbClr val="FFFFFF"/>
        </a:accent3>
        <a:accent4>
          <a:srgbClr val="000000"/>
        </a:accent4>
        <a:accent5>
          <a:srgbClr val="FFE2CA"/>
        </a:accent5>
        <a:accent6>
          <a:srgbClr val="E7B95C"/>
        </a:accent6>
        <a:hlink>
          <a:srgbClr val="FF9900"/>
        </a:hlink>
        <a:folHlink>
          <a:srgbClr val="996600"/>
        </a:folHlink>
      </a:clrScheme>
      <a:clrMap bg1="lt1" tx1="dk1" bg2="lt2" tx2="dk2" accent1="accent1" accent2="accent2" accent3="accent3" accent4="accent4" accent5="accent5" accent6="accent6" hlink="hlink" folHlink="folHlink"/>
    </a:extraClrScheme>
    <a:extraClrScheme>
      <a:clrScheme name="default 3">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99CCCC"/>
        </a:hlink>
        <a:folHlink>
          <a:srgbClr val="009999"/>
        </a:folHlink>
      </a:clrScheme>
      <a:clrMap bg1="lt1" tx1="dk1" bg2="lt2" tx2="dk2" accent1="accent1" accent2="accent2" accent3="accent3" accent4="accent4" accent5="accent5" accent6="accent6" hlink="hlink" folHlink="folHlink"/>
    </a:extraClrScheme>
    <a:extraClrScheme>
      <a:clrScheme name="default 4">
        <a:dk1>
          <a:srgbClr val="000000"/>
        </a:dk1>
        <a:lt1>
          <a:srgbClr val="FFFFFF"/>
        </a:lt1>
        <a:dk2>
          <a:srgbClr val="990000"/>
        </a:dk2>
        <a:lt2>
          <a:srgbClr val="B2B2B2"/>
        </a:lt2>
        <a:accent1>
          <a:srgbClr val="CCFF99"/>
        </a:accent1>
        <a:accent2>
          <a:srgbClr val="99CCCC"/>
        </a:accent2>
        <a:accent3>
          <a:srgbClr val="FFFFFF"/>
        </a:accent3>
        <a:accent4>
          <a:srgbClr val="000000"/>
        </a:accent4>
        <a:accent5>
          <a:srgbClr val="E2FFCA"/>
        </a:accent5>
        <a:accent6>
          <a:srgbClr val="8AB9B9"/>
        </a:accent6>
        <a:hlink>
          <a:srgbClr val="0099CC"/>
        </a:hlink>
        <a:folHlink>
          <a:srgbClr val="006699"/>
        </a:folHlink>
      </a:clrScheme>
      <a:clrMap bg1="lt1" tx1="dk1" bg2="lt2" tx2="dk2" accent1="accent1" accent2="accent2" accent3="accent3" accent4="accent4" accent5="accent5" accent6="accent6" hlink="hlink" folHlink="folHlink"/>
    </a:extraClrScheme>
    <a:extraClrScheme>
      <a:clrScheme name="default 5">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990000"/>
        </a:folHlink>
      </a:clrScheme>
      <a:clrMap bg1="lt1" tx1="dk1" bg2="lt2" tx2="dk2" accent1="accent1" accent2="accent2" accent3="accent3" accent4="accent4" accent5="accent5" accent6="accent6" hlink="hlink" folHlink="folHlink"/>
    </a:extraClrScheme>
    <a:extraClrScheme>
      <a:clrScheme name="default 6">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990000"/>
        </a:folHlink>
      </a:clrScheme>
      <a:clrMap bg1="lt1" tx1="dk1" bg2="lt2" tx2="dk2" accent1="accent1" accent2="accent2" accent3="accent3" accent4="accent4" accent5="accent5" accent6="accent6" hlink="hlink" folHlink="folHlink"/>
    </a:extraClrScheme>
    <a:extraClrScheme>
      <a:clrScheme name="default 7">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990000"/>
        </a:folHlink>
      </a:clrScheme>
      <a:clrMap bg1="lt1" tx1="dk1" bg2="lt2" tx2="dk2" accent1="accent1" accent2="accent2" accent3="accent3" accent4="accent4" accent5="accent5" accent6="accent6" hlink="hlink" folHlink="folHlink"/>
    </a:extraClrScheme>
    <a:extraClrScheme>
      <a:clrScheme name="default 8">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000000"/>
        </a:folHlink>
      </a:clrScheme>
      <a:clrMap bg1="lt1" tx1="dk1" bg2="lt2" tx2="dk2" accent1="accent1" accent2="accent2" accent3="accent3" accent4="accent4" accent5="accent5" accent6="accent6" hlink="hlink" folHlink="folHlink"/>
    </a:extraClrScheme>
    <a:extraClrScheme>
      <a:clrScheme name="default 9">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000000"/>
        </a:folHlink>
      </a:clrScheme>
      <a:clrMap bg1="lt1" tx1="dk1" bg2="lt2" tx2="dk2" accent1="accent1" accent2="accent2" accent3="accent3" accent4="accent4" accent5="accent5" accent6="accent6" hlink="hlink" folHlink="folHlink"/>
    </a:extraClrScheme>
    <a:extraClrScheme>
      <a:clrScheme name="default 10">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000000"/>
        </a:folHlink>
      </a:clrScheme>
      <a:clrMap bg1="lt1" tx1="dk1" bg2="lt2" tx2="dk2" accent1="accent1" accent2="accent2" accent3="accent3" accent4="accent4" accent5="accent5" accent6="accent6" hlink="hlink" folHlink="folHlink"/>
    </a:extraClrScheme>
    <a:extraClrScheme>
      <a:clrScheme name="default 11">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808080"/>
        </a:folHlink>
      </a:clrScheme>
      <a:clrMap bg1="lt1" tx1="dk1" bg2="lt2" tx2="dk2" accent1="accent1" accent2="accent2" accent3="accent3" accent4="accent4" accent5="accent5" accent6="accent6" hlink="hlink" folHlink="folHlink"/>
    </a:extraClrScheme>
    <a:extraClrScheme>
      <a:clrScheme name="default 12">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969696"/>
        </a:folHlink>
      </a:clrScheme>
      <a:clrMap bg1="lt1" tx1="dk1" bg2="lt2" tx2="dk2" accent1="accent1" accent2="accent2" accent3="accent3" accent4="accent4" accent5="accent5" accent6="accent6" hlink="hlink" folHlink="folHlink"/>
    </a:extraClrScheme>
    <a:extraClrScheme>
      <a:clrScheme name="default 13">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808080"/>
        </a:folHlink>
      </a:clrScheme>
      <a:clrMap bg1="lt1" tx1="dk1" bg2="lt2" tx2="dk2" accent1="accent1" accent2="accent2" accent3="accent3" accent4="accent4" accent5="accent5" accent6="accent6" hlink="hlink" folHlink="folHlink"/>
    </a:extraClrScheme>
  </a:extraClrSchemeLst>
</a:theme>
</file>

<file path=ppt/theme/theme35.xml><?xml version="1.0" encoding="utf-8"?>
<a:theme xmlns:a="http://schemas.openxmlformats.org/drawingml/2006/main" name="34_主题1">
  <a:themeElements>
    <a:clrScheme name="default 5">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990000"/>
      </a:folHlink>
    </a:clrScheme>
    <a:fontScheme name="default">
      <a:majorFont>
        <a:latin typeface="FrutigerNext LT Medium"/>
        <a:ea typeface="华文细黑"/>
        <a:cs typeface="宋体"/>
      </a:majorFont>
      <a:minorFont>
        <a:latin typeface="FrutigerNext LT Medium"/>
        <a:ea typeface="华文细黑"/>
        <a:cs typeface="宋体"/>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
            <a:srgbClr val="CC9900"/>
          </a:buClr>
          <a:buSzTx/>
          <a:buFont typeface="Wingdings" pitchFamily="2" charset="2"/>
          <a:buChar char="n"/>
          <a:tabLst/>
          <a:defRPr kumimoji="0" lang="zh-CN" altLang="en-US" sz="1800" b="0" i="0" u="none" strike="noStrike" cap="none" normalizeH="0" baseline="0" smtClean="0">
            <a:ln>
              <a:noFill/>
            </a:ln>
            <a:solidFill>
              <a:schemeClr val="tx1"/>
            </a:solidFill>
            <a:effectLst/>
            <a:latin typeface="Arial" charset="0"/>
            <a:ea typeface="宋体" charset="-122"/>
          </a:defRPr>
        </a:defPPr>
      </a:lstStyle>
    </a:spDef>
    <a:lnDef>
      <a:spPr bwMode="auto">
        <a:xfrm>
          <a:off x="0" y="0"/>
          <a:ext cx="1" cy="1"/>
        </a:xfrm>
        <a:custGeom>
          <a:avLst/>
          <a:gdLst/>
          <a:ahLst/>
          <a:cxnLst/>
          <a:rect l="0" t="0" r="0" b="0"/>
          <a:pathLst/>
        </a:cu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
            <a:srgbClr val="CC9900"/>
          </a:buClr>
          <a:buSzTx/>
          <a:buFont typeface="Wingdings" pitchFamily="2" charset="2"/>
          <a:buChar char="n"/>
          <a:tabLst/>
          <a:defRPr kumimoji="0" lang="zh-CN" altLang="en-US" sz="1800" b="0" i="0" u="none" strike="noStrike" cap="none" normalizeH="0" baseline="0" smtClean="0">
            <a:ln>
              <a:noFill/>
            </a:ln>
            <a:solidFill>
              <a:schemeClr val="tx1"/>
            </a:solidFill>
            <a:effectLst/>
            <a:latin typeface="Arial" charset="0"/>
            <a:ea typeface="宋体" charset="-122"/>
          </a:defRPr>
        </a:defPPr>
      </a:lstStyle>
    </a:lnDef>
  </a:objectDefaults>
  <a:extraClrSchemeLst>
    <a:extraClrScheme>
      <a:clrScheme name="default 1">
        <a:dk1>
          <a:srgbClr val="000000"/>
        </a:dk1>
        <a:lt1>
          <a:srgbClr val="FFFFFF"/>
        </a:lt1>
        <a:dk2>
          <a:srgbClr val="990000"/>
        </a:dk2>
        <a:lt2>
          <a:srgbClr val="808080"/>
        </a:lt2>
        <a:accent1>
          <a:srgbClr val="99CCFF"/>
        </a:accent1>
        <a:accent2>
          <a:srgbClr val="669900"/>
        </a:accent2>
        <a:accent3>
          <a:srgbClr val="FFFFFF"/>
        </a:accent3>
        <a:accent4>
          <a:srgbClr val="000000"/>
        </a:accent4>
        <a:accent5>
          <a:srgbClr val="CAE2FF"/>
        </a:accent5>
        <a:accent6>
          <a:srgbClr val="5C8A00"/>
        </a:accent6>
        <a:hlink>
          <a:srgbClr val="FF9900"/>
        </a:hlink>
        <a:folHlink>
          <a:srgbClr val="DDDDDD"/>
        </a:folHlink>
      </a:clrScheme>
      <a:clrMap bg1="lt1" tx1="dk1" bg2="lt2" tx2="dk2" accent1="accent1" accent2="accent2" accent3="accent3" accent4="accent4" accent5="accent5" accent6="accent6" hlink="hlink" folHlink="folHlink"/>
    </a:extraClrScheme>
    <a:extraClrScheme>
      <a:clrScheme name="default 2">
        <a:dk1>
          <a:srgbClr val="000000"/>
        </a:dk1>
        <a:lt1>
          <a:srgbClr val="FFFFFF"/>
        </a:lt1>
        <a:dk2>
          <a:srgbClr val="990000"/>
        </a:dk2>
        <a:lt2>
          <a:srgbClr val="B2B2B2"/>
        </a:lt2>
        <a:accent1>
          <a:srgbClr val="FFCC99"/>
        </a:accent1>
        <a:accent2>
          <a:srgbClr val="FFCC66"/>
        </a:accent2>
        <a:accent3>
          <a:srgbClr val="FFFFFF"/>
        </a:accent3>
        <a:accent4>
          <a:srgbClr val="000000"/>
        </a:accent4>
        <a:accent5>
          <a:srgbClr val="FFE2CA"/>
        </a:accent5>
        <a:accent6>
          <a:srgbClr val="E7B95C"/>
        </a:accent6>
        <a:hlink>
          <a:srgbClr val="FF9900"/>
        </a:hlink>
        <a:folHlink>
          <a:srgbClr val="996600"/>
        </a:folHlink>
      </a:clrScheme>
      <a:clrMap bg1="lt1" tx1="dk1" bg2="lt2" tx2="dk2" accent1="accent1" accent2="accent2" accent3="accent3" accent4="accent4" accent5="accent5" accent6="accent6" hlink="hlink" folHlink="folHlink"/>
    </a:extraClrScheme>
    <a:extraClrScheme>
      <a:clrScheme name="default 3">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99CCCC"/>
        </a:hlink>
        <a:folHlink>
          <a:srgbClr val="009999"/>
        </a:folHlink>
      </a:clrScheme>
      <a:clrMap bg1="lt1" tx1="dk1" bg2="lt2" tx2="dk2" accent1="accent1" accent2="accent2" accent3="accent3" accent4="accent4" accent5="accent5" accent6="accent6" hlink="hlink" folHlink="folHlink"/>
    </a:extraClrScheme>
    <a:extraClrScheme>
      <a:clrScheme name="default 4">
        <a:dk1>
          <a:srgbClr val="000000"/>
        </a:dk1>
        <a:lt1>
          <a:srgbClr val="FFFFFF"/>
        </a:lt1>
        <a:dk2>
          <a:srgbClr val="990000"/>
        </a:dk2>
        <a:lt2>
          <a:srgbClr val="B2B2B2"/>
        </a:lt2>
        <a:accent1>
          <a:srgbClr val="CCFF99"/>
        </a:accent1>
        <a:accent2>
          <a:srgbClr val="99CCCC"/>
        </a:accent2>
        <a:accent3>
          <a:srgbClr val="FFFFFF"/>
        </a:accent3>
        <a:accent4>
          <a:srgbClr val="000000"/>
        </a:accent4>
        <a:accent5>
          <a:srgbClr val="E2FFCA"/>
        </a:accent5>
        <a:accent6>
          <a:srgbClr val="8AB9B9"/>
        </a:accent6>
        <a:hlink>
          <a:srgbClr val="0099CC"/>
        </a:hlink>
        <a:folHlink>
          <a:srgbClr val="006699"/>
        </a:folHlink>
      </a:clrScheme>
      <a:clrMap bg1="lt1" tx1="dk1" bg2="lt2" tx2="dk2" accent1="accent1" accent2="accent2" accent3="accent3" accent4="accent4" accent5="accent5" accent6="accent6" hlink="hlink" folHlink="folHlink"/>
    </a:extraClrScheme>
    <a:extraClrScheme>
      <a:clrScheme name="default 5">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990000"/>
        </a:folHlink>
      </a:clrScheme>
      <a:clrMap bg1="lt1" tx1="dk1" bg2="lt2" tx2="dk2" accent1="accent1" accent2="accent2" accent3="accent3" accent4="accent4" accent5="accent5" accent6="accent6" hlink="hlink" folHlink="folHlink"/>
    </a:extraClrScheme>
    <a:extraClrScheme>
      <a:clrScheme name="default 6">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990000"/>
        </a:folHlink>
      </a:clrScheme>
      <a:clrMap bg1="lt1" tx1="dk1" bg2="lt2" tx2="dk2" accent1="accent1" accent2="accent2" accent3="accent3" accent4="accent4" accent5="accent5" accent6="accent6" hlink="hlink" folHlink="folHlink"/>
    </a:extraClrScheme>
    <a:extraClrScheme>
      <a:clrScheme name="default 7">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990000"/>
        </a:folHlink>
      </a:clrScheme>
      <a:clrMap bg1="lt1" tx1="dk1" bg2="lt2" tx2="dk2" accent1="accent1" accent2="accent2" accent3="accent3" accent4="accent4" accent5="accent5" accent6="accent6" hlink="hlink" folHlink="folHlink"/>
    </a:extraClrScheme>
    <a:extraClrScheme>
      <a:clrScheme name="default 8">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000000"/>
        </a:folHlink>
      </a:clrScheme>
      <a:clrMap bg1="lt1" tx1="dk1" bg2="lt2" tx2="dk2" accent1="accent1" accent2="accent2" accent3="accent3" accent4="accent4" accent5="accent5" accent6="accent6" hlink="hlink" folHlink="folHlink"/>
    </a:extraClrScheme>
    <a:extraClrScheme>
      <a:clrScheme name="default 9">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000000"/>
        </a:folHlink>
      </a:clrScheme>
      <a:clrMap bg1="lt1" tx1="dk1" bg2="lt2" tx2="dk2" accent1="accent1" accent2="accent2" accent3="accent3" accent4="accent4" accent5="accent5" accent6="accent6" hlink="hlink" folHlink="folHlink"/>
    </a:extraClrScheme>
    <a:extraClrScheme>
      <a:clrScheme name="default 10">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000000"/>
        </a:folHlink>
      </a:clrScheme>
      <a:clrMap bg1="lt1" tx1="dk1" bg2="lt2" tx2="dk2" accent1="accent1" accent2="accent2" accent3="accent3" accent4="accent4" accent5="accent5" accent6="accent6" hlink="hlink" folHlink="folHlink"/>
    </a:extraClrScheme>
    <a:extraClrScheme>
      <a:clrScheme name="default 11">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808080"/>
        </a:folHlink>
      </a:clrScheme>
      <a:clrMap bg1="lt1" tx1="dk1" bg2="lt2" tx2="dk2" accent1="accent1" accent2="accent2" accent3="accent3" accent4="accent4" accent5="accent5" accent6="accent6" hlink="hlink" folHlink="folHlink"/>
    </a:extraClrScheme>
    <a:extraClrScheme>
      <a:clrScheme name="default 12">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969696"/>
        </a:folHlink>
      </a:clrScheme>
      <a:clrMap bg1="lt1" tx1="dk1" bg2="lt2" tx2="dk2" accent1="accent1" accent2="accent2" accent3="accent3" accent4="accent4" accent5="accent5" accent6="accent6" hlink="hlink" folHlink="folHlink"/>
    </a:extraClrScheme>
    <a:extraClrScheme>
      <a:clrScheme name="default 13">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808080"/>
        </a:folHlink>
      </a:clrScheme>
      <a:clrMap bg1="lt1" tx1="dk1" bg2="lt2" tx2="dk2" accent1="accent1" accent2="accent2" accent3="accent3" accent4="accent4" accent5="accent5" accent6="accent6" hlink="hlink" folHlink="folHlink"/>
    </a:extraClrScheme>
  </a:extraClrSchemeLst>
</a:theme>
</file>

<file path=ppt/theme/theme36.xml><?xml version="1.0" encoding="utf-8"?>
<a:theme xmlns:a="http://schemas.openxmlformats.org/drawingml/2006/main" name="35_主题1">
  <a:themeElements>
    <a:clrScheme name="default 5">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990000"/>
      </a:folHlink>
    </a:clrScheme>
    <a:fontScheme name="default">
      <a:majorFont>
        <a:latin typeface="FrutigerNext LT Medium"/>
        <a:ea typeface="华文细黑"/>
        <a:cs typeface="宋体"/>
      </a:majorFont>
      <a:minorFont>
        <a:latin typeface="FrutigerNext LT Medium"/>
        <a:ea typeface="华文细黑"/>
        <a:cs typeface="宋体"/>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
            <a:srgbClr val="CC9900"/>
          </a:buClr>
          <a:buSzTx/>
          <a:buFont typeface="Wingdings" pitchFamily="2" charset="2"/>
          <a:buChar char="n"/>
          <a:tabLst/>
          <a:defRPr kumimoji="0" lang="zh-CN" altLang="en-US" sz="1800" b="0" i="0" u="none" strike="noStrike" cap="none" normalizeH="0" baseline="0" smtClean="0">
            <a:ln>
              <a:noFill/>
            </a:ln>
            <a:solidFill>
              <a:schemeClr val="tx1"/>
            </a:solidFill>
            <a:effectLst/>
            <a:latin typeface="Arial" charset="0"/>
            <a:ea typeface="宋体" charset="-122"/>
          </a:defRPr>
        </a:defPPr>
      </a:lstStyle>
    </a:spDef>
    <a:lnDef>
      <a:spPr bwMode="auto">
        <a:xfrm>
          <a:off x="0" y="0"/>
          <a:ext cx="1" cy="1"/>
        </a:xfrm>
        <a:custGeom>
          <a:avLst/>
          <a:gdLst/>
          <a:ahLst/>
          <a:cxnLst/>
          <a:rect l="0" t="0" r="0" b="0"/>
          <a:pathLst/>
        </a:cu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
            <a:srgbClr val="CC9900"/>
          </a:buClr>
          <a:buSzTx/>
          <a:buFont typeface="Wingdings" pitchFamily="2" charset="2"/>
          <a:buChar char="n"/>
          <a:tabLst/>
          <a:defRPr kumimoji="0" lang="zh-CN" altLang="en-US" sz="1800" b="0" i="0" u="none" strike="noStrike" cap="none" normalizeH="0" baseline="0" smtClean="0">
            <a:ln>
              <a:noFill/>
            </a:ln>
            <a:solidFill>
              <a:schemeClr val="tx1"/>
            </a:solidFill>
            <a:effectLst/>
            <a:latin typeface="Arial" charset="0"/>
            <a:ea typeface="宋体" charset="-122"/>
          </a:defRPr>
        </a:defPPr>
      </a:lstStyle>
    </a:lnDef>
  </a:objectDefaults>
  <a:extraClrSchemeLst>
    <a:extraClrScheme>
      <a:clrScheme name="default 1">
        <a:dk1>
          <a:srgbClr val="000000"/>
        </a:dk1>
        <a:lt1>
          <a:srgbClr val="FFFFFF"/>
        </a:lt1>
        <a:dk2>
          <a:srgbClr val="990000"/>
        </a:dk2>
        <a:lt2>
          <a:srgbClr val="808080"/>
        </a:lt2>
        <a:accent1>
          <a:srgbClr val="99CCFF"/>
        </a:accent1>
        <a:accent2>
          <a:srgbClr val="669900"/>
        </a:accent2>
        <a:accent3>
          <a:srgbClr val="FFFFFF"/>
        </a:accent3>
        <a:accent4>
          <a:srgbClr val="000000"/>
        </a:accent4>
        <a:accent5>
          <a:srgbClr val="CAE2FF"/>
        </a:accent5>
        <a:accent6>
          <a:srgbClr val="5C8A00"/>
        </a:accent6>
        <a:hlink>
          <a:srgbClr val="FF9900"/>
        </a:hlink>
        <a:folHlink>
          <a:srgbClr val="DDDDDD"/>
        </a:folHlink>
      </a:clrScheme>
      <a:clrMap bg1="lt1" tx1="dk1" bg2="lt2" tx2="dk2" accent1="accent1" accent2="accent2" accent3="accent3" accent4="accent4" accent5="accent5" accent6="accent6" hlink="hlink" folHlink="folHlink"/>
    </a:extraClrScheme>
    <a:extraClrScheme>
      <a:clrScheme name="default 2">
        <a:dk1>
          <a:srgbClr val="000000"/>
        </a:dk1>
        <a:lt1>
          <a:srgbClr val="FFFFFF"/>
        </a:lt1>
        <a:dk2>
          <a:srgbClr val="990000"/>
        </a:dk2>
        <a:lt2>
          <a:srgbClr val="B2B2B2"/>
        </a:lt2>
        <a:accent1>
          <a:srgbClr val="FFCC99"/>
        </a:accent1>
        <a:accent2>
          <a:srgbClr val="FFCC66"/>
        </a:accent2>
        <a:accent3>
          <a:srgbClr val="FFFFFF"/>
        </a:accent3>
        <a:accent4>
          <a:srgbClr val="000000"/>
        </a:accent4>
        <a:accent5>
          <a:srgbClr val="FFE2CA"/>
        </a:accent5>
        <a:accent6>
          <a:srgbClr val="E7B95C"/>
        </a:accent6>
        <a:hlink>
          <a:srgbClr val="FF9900"/>
        </a:hlink>
        <a:folHlink>
          <a:srgbClr val="996600"/>
        </a:folHlink>
      </a:clrScheme>
      <a:clrMap bg1="lt1" tx1="dk1" bg2="lt2" tx2="dk2" accent1="accent1" accent2="accent2" accent3="accent3" accent4="accent4" accent5="accent5" accent6="accent6" hlink="hlink" folHlink="folHlink"/>
    </a:extraClrScheme>
    <a:extraClrScheme>
      <a:clrScheme name="default 3">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99CCCC"/>
        </a:hlink>
        <a:folHlink>
          <a:srgbClr val="009999"/>
        </a:folHlink>
      </a:clrScheme>
      <a:clrMap bg1="lt1" tx1="dk1" bg2="lt2" tx2="dk2" accent1="accent1" accent2="accent2" accent3="accent3" accent4="accent4" accent5="accent5" accent6="accent6" hlink="hlink" folHlink="folHlink"/>
    </a:extraClrScheme>
    <a:extraClrScheme>
      <a:clrScheme name="default 4">
        <a:dk1>
          <a:srgbClr val="000000"/>
        </a:dk1>
        <a:lt1>
          <a:srgbClr val="FFFFFF"/>
        </a:lt1>
        <a:dk2>
          <a:srgbClr val="990000"/>
        </a:dk2>
        <a:lt2>
          <a:srgbClr val="B2B2B2"/>
        </a:lt2>
        <a:accent1>
          <a:srgbClr val="CCFF99"/>
        </a:accent1>
        <a:accent2>
          <a:srgbClr val="99CCCC"/>
        </a:accent2>
        <a:accent3>
          <a:srgbClr val="FFFFFF"/>
        </a:accent3>
        <a:accent4>
          <a:srgbClr val="000000"/>
        </a:accent4>
        <a:accent5>
          <a:srgbClr val="E2FFCA"/>
        </a:accent5>
        <a:accent6>
          <a:srgbClr val="8AB9B9"/>
        </a:accent6>
        <a:hlink>
          <a:srgbClr val="0099CC"/>
        </a:hlink>
        <a:folHlink>
          <a:srgbClr val="006699"/>
        </a:folHlink>
      </a:clrScheme>
      <a:clrMap bg1="lt1" tx1="dk1" bg2="lt2" tx2="dk2" accent1="accent1" accent2="accent2" accent3="accent3" accent4="accent4" accent5="accent5" accent6="accent6" hlink="hlink" folHlink="folHlink"/>
    </a:extraClrScheme>
    <a:extraClrScheme>
      <a:clrScheme name="default 5">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990000"/>
        </a:folHlink>
      </a:clrScheme>
      <a:clrMap bg1="lt1" tx1="dk1" bg2="lt2" tx2="dk2" accent1="accent1" accent2="accent2" accent3="accent3" accent4="accent4" accent5="accent5" accent6="accent6" hlink="hlink" folHlink="folHlink"/>
    </a:extraClrScheme>
    <a:extraClrScheme>
      <a:clrScheme name="default 6">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990000"/>
        </a:folHlink>
      </a:clrScheme>
      <a:clrMap bg1="lt1" tx1="dk1" bg2="lt2" tx2="dk2" accent1="accent1" accent2="accent2" accent3="accent3" accent4="accent4" accent5="accent5" accent6="accent6" hlink="hlink" folHlink="folHlink"/>
    </a:extraClrScheme>
    <a:extraClrScheme>
      <a:clrScheme name="default 7">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990000"/>
        </a:folHlink>
      </a:clrScheme>
      <a:clrMap bg1="lt1" tx1="dk1" bg2="lt2" tx2="dk2" accent1="accent1" accent2="accent2" accent3="accent3" accent4="accent4" accent5="accent5" accent6="accent6" hlink="hlink" folHlink="folHlink"/>
    </a:extraClrScheme>
    <a:extraClrScheme>
      <a:clrScheme name="default 8">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000000"/>
        </a:folHlink>
      </a:clrScheme>
      <a:clrMap bg1="lt1" tx1="dk1" bg2="lt2" tx2="dk2" accent1="accent1" accent2="accent2" accent3="accent3" accent4="accent4" accent5="accent5" accent6="accent6" hlink="hlink" folHlink="folHlink"/>
    </a:extraClrScheme>
    <a:extraClrScheme>
      <a:clrScheme name="default 9">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000000"/>
        </a:folHlink>
      </a:clrScheme>
      <a:clrMap bg1="lt1" tx1="dk1" bg2="lt2" tx2="dk2" accent1="accent1" accent2="accent2" accent3="accent3" accent4="accent4" accent5="accent5" accent6="accent6" hlink="hlink" folHlink="folHlink"/>
    </a:extraClrScheme>
    <a:extraClrScheme>
      <a:clrScheme name="default 10">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000000"/>
        </a:folHlink>
      </a:clrScheme>
      <a:clrMap bg1="lt1" tx1="dk1" bg2="lt2" tx2="dk2" accent1="accent1" accent2="accent2" accent3="accent3" accent4="accent4" accent5="accent5" accent6="accent6" hlink="hlink" folHlink="folHlink"/>
    </a:extraClrScheme>
    <a:extraClrScheme>
      <a:clrScheme name="default 11">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808080"/>
        </a:folHlink>
      </a:clrScheme>
      <a:clrMap bg1="lt1" tx1="dk1" bg2="lt2" tx2="dk2" accent1="accent1" accent2="accent2" accent3="accent3" accent4="accent4" accent5="accent5" accent6="accent6" hlink="hlink" folHlink="folHlink"/>
    </a:extraClrScheme>
    <a:extraClrScheme>
      <a:clrScheme name="default 12">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969696"/>
        </a:folHlink>
      </a:clrScheme>
      <a:clrMap bg1="lt1" tx1="dk1" bg2="lt2" tx2="dk2" accent1="accent1" accent2="accent2" accent3="accent3" accent4="accent4" accent5="accent5" accent6="accent6" hlink="hlink" folHlink="folHlink"/>
    </a:extraClrScheme>
    <a:extraClrScheme>
      <a:clrScheme name="default 13">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808080"/>
        </a:folHlink>
      </a:clrScheme>
      <a:clrMap bg1="lt1" tx1="dk1" bg2="lt2" tx2="dk2" accent1="accent1" accent2="accent2" accent3="accent3" accent4="accent4" accent5="accent5" accent6="accent6" hlink="hlink" folHlink="folHlink"/>
    </a:extraClrScheme>
  </a:extraClrSchemeLst>
</a:theme>
</file>

<file path=ppt/theme/theme37.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8.xml><?xml version="1.0" encoding="utf-8"?>
<a:theme xmlns:a="http://schemas.openxmlformats.org/drawingml/2006/main" name="1_EEE">
  <a:themeElements>
    <a:clrScheme name="1_EE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1_EE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1_EE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EE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EE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EE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EE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EE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EEE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EE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EE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EE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EE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EE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9.xml><?xml version="1.0" encoding="utf-8"?>
<a:theme xmlns:a="http://schemas.openxmlformats.org/drawingml/2006/main" name="2_EEE">
  <a:themeElements>
    <a:clrScheme name="1_EE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1_EE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1_EE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EE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EE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EE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EE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EE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EEE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EE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EE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EE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EE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EE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8_主题1">
  <a:themeElements>
    <a:clrScheme name="default 5">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990000"/>
      </a:folHlink>
    </a:clrScheme>
    <a:fontScheme name="default">
      <a:majorFont>
        <a:latin typeface="FrutigerNext LT Medium"/>
        <a:ea typeface="华文细黑"/>
        <a:cs typeface="宋体"/>
      </a:majorFont>
      <a:minorFont>
        <a:latin typeface="FrutigerNext LT Medium"/>
        <a:ea typeface="华文细黑"/>
        <a:cs typeface="宋体"/>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
            <a:srgbClr val="CC9900"/>
          </a:buClr>
          <a:buSzTx/>
          <a:buFont typeface="Wingdings" pitchFamily="2" charset="2"/>
          <a:buChar char="n"/>
          <a:tabLst/>
          <a:defRPr kumimoji="0" lang="zh-CN" altLang="en-US" sz="1800" b="0" i="0" u="none" strike="noStrike" cap="none" normalizeH="0" baseline="0" smtClean="0">
            <a:ln>
              <a:noFill/>
            </a:ln>
            <a:solidFill>
              <a:schemeClr val="tx1"/>
            </a:solidFill>
            <a:effectLst/>
            <a:latin typeface="Arial" charset="0"/>
            <a:ea typeface="宋体" charset="-122"/>
          </a:defRPr>
        </a:defPPr>
      </a:lstStyle>
    </a:spDef>
    <a:lnDef>
      <a:spPr bwMode="auto">
        <a:xfrm>
          <a:off x="0" y="0"/>
          <a:ext cx="1" cy="1"/>
        </a:xfrm>
        <a:custGeom>
          <a:avLst/>
          <a:gdLst/>
          <a:ahLst/>
          <a:cxnLst/>
          <a:rect l="0" t="0" r="0" b="0"/>
          <a:pathLst/>
        </a:cu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
            <a:srgbClr val="CC9900"/>
          </a:buClr>
          <a:buSzTx/>
          <a:buFont typeface="Wingdings" pitchFamily="2" charset="2"/>
          <a:buChar char="n"/>
          <a:tabLst/>
          <a:defRPr kumimoji="0" lang="zh-CN" altLang="en-US" sz="1800" b="0" i="0" u="none" strike="noStrike" cap="none" normalizeH="0" baseline="0" smtClean="0">
            <a:ln>
              <a:noFill/>
            </a:ln>
            <a:solidFill>
              <a:schemeClr val="tx1"/>
            </a:solidFill>
            <a:effectLst/>
            <a:latin typeface="Arial" charset="0"/>
            <a:ea typeface="宋体" charset="-122"/>
          </a:defRPr>
        </a:defPPr>
      </a:lstStyle>
    </a:lnDef>
  </a:objectDefaults>
  <a:extraClrSchemeLst>
    <a:extraClrScheme>
      <a:clrScheme name="default 1">
        <a:dk1>
          <a:srgbClr val="000000"/>
        </a:dk1>
        <a:lt1>
          <a:srgbClr val="FFFFFF"/>
        </a:lt1>
        <a:dk2>
          <a:srgbClr val="990000"/>
        </a:dk2>
        <a:lt2>
          <a:srgbClr val="808080"/>
        </a:lt2>
        <a:accent1>
          <a:srgbClr val="99CCFF"/>
        </a:accent1>
        <a:accent2>
          <a:srgbClr val="669900"/>
        </a:accent2>
        <a:accent3>
          <a:srgbClr val="FFFFFF"/>
        </a:accent3>
        <a:accent4>
          <a:srgbClr val="000000"/>
        </a:accent4>
        <a:accent5>
          <a:srgbClr val="CAE2FF"/>
        </a:accent5>
        <a:accent6>
          <a:srgbClr val="5C8A00"/>
        </a:accent6>
        <a:hlink>
          <a:srgbClr val="FF9900"/>
        </a:hlink>
        <a:folHlink>
          <a:srgbClr val="DDDDDD"/>
        </a:folHlink>
      </a:clrScheme>
      <a:clrMap bg1="lt1" tx1="dk1" bg2="lt2" tx2="dk2" accent1="accent1" accent2="accent2" accent3="accent3" accent4="accent4" accent5="accent5" accent6="accent6" hlink="hlink" folHlink="folHlink"/>
    </a:extraClrScheme>
    <a:extraClrScheme>
      <a:clrScheme name="default 2">
        <a:dk1>
          <a:srgbClr val="000000"/>
        </a:dk1>
        <a:lt1>
          <a:srgbClr val="FFFFFF"/>
        </a:lt1>
        <a:dk2>
          <a:srgbClr val="990000"/>
        </a:dk2>
        <a:lt2>
          <a:srgbClr val="B2B2B2"/>
        </a:lt2>
        <a:accent1>
          <a:srgbClr val="FFCC99"/>
        </a:accent1>
        <a:accent2>
          <a:srgbClr val="FFCC66"/>
        </a:accent2>
        <a:accent3>
          <a:srgbClr val="FFFFFF"/>
        </a:accent3>
        <a:accent4>
          <a:srgbClr val="000000"/>
        </a:accent4>
        <a:accent5>
          <a:srgbClr val="FFE2CA"/>
        </a:accent5>
        <a:accent6>
          <a:srgbClr val="E7B95C"/>
        </a:accent6>
        <a:hlink>
          <a:srgbClr val="FF9900"/>
        </a:hlink>
        <a:folHlink>
          <a:srgbClr val="996600"/>
        </a:folHlink>
      </a:clrScheme>
      <a:clrMap bg1="lt1" tx1="dk1" bg2="lt2" tx2="dk2" accent1="accent1" accent2="accent2" accent3="accent3" accent4="accent4" accent5="accent5" accent6="accent6" hlink="hlink" folHlink="folHlink"/>
    </a:extraClrScheme>
    <a:extraClrScheme>
      <a:clrScheme name="default 3">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99CCCC"/>
        </a:hlink>
        <a:folHlink>
          <a:srgbClr val="009999"/>
        </a:folHlink>
      </a:clrScheme>
      <a:clrMap bg1="lt1" tx1="dk1" bg2="lt2" tx2="dk2" accent1="accent1" accent2="accent2" accent3="accent3" accent4="accent4" accent5="accent5" accent6="accent6" hlink="hlink" folHlink="folHlink"/>
    </a:extraClrScheme>
    <a:extraClrScheme>
      <a:clrScheme name="default 4">
        <a:dk1>
          <a:srgbClr val="000000"/>
        </a:dk1>
        <a:lt1>
          <a:srgbClr val="FFFFFF"/>
        </a:lt1>
        <a:dk2>
          <a:srgbClr val="990000"/>
        </a:dk2>
        <a:lt2>
          <a:srgbClr val="B2B2B2"/>
        </a:lt2>
        <a:accent1>
          <a:srgbClr val="CCFF99"/>
        </a:accent1>
        <a:accent2>
          <a:srgbClr val="99CCCC"/>
        </a:accent2>
        <a:accent3>
          <a:srgbClr val="FFFFFF"/>
        </a:accent3>
        <a:accent4>
          <a:srgbClr val="000000"/>
        </a:accent4>
        <a:accent5>
          <a:srgbClr val="E2FFCA"/>
        </a:accent5>
        <a:accent6>
          <a:srgbClr val="8AB9B9"/>
        </a:accent6>
        <a:hlink>
          <a:srgbClr val="0099CC"/>
        </a:hlink>
        <a:folHlink>
          <a:srgbClr val="006699"/>
        </a:folHlink>
      </a:clrScheme>
      <a:clrMap bg1="lt1" tx1="dk1" bg2="lt2" tx2="dk2" accent1="accent1" accent2="accent2" accent3="accent3" accent4="accent4" accent5="accent5" accent6="accent6" hlink="hlink" folHlink="folHlink"/>
    </a:extraClrScheme>
    <a:extraClrScheme>
      <a:clrScheme name="default 5">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990000"/>
        </a:folHlink>
      </a:clrScheme>
      <a:clrMap bg1="lt1" tx1="dk1" bg2="lt2" tx2="dk2" accent1="accent1" accent2="accent2" accent3="accent3" accent4="accent4" accent5="accent5" accent6="accent6" hlink="hlink" folHlink="folHlink"/>
    </a:extraClrScheme>
    <a:extraClrScheme>
      <a:clrScheme name="default 6">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990000"/>
        </a:folHlink>
      </a:clrScheme>
      <a:clrMap bg1="lt1" tx1="dk1" bg2="lt2" tx2="dk2" accent1="accent1" accent2="accent2" accent3="accent3" accent4="accent4" accent5="accent5" accent6="accent6" hlink="hlink" folHlink="folHlink"/>
    </a:extraClrScheme>
    <a:extraClrScheme>
      <a:clrScheme name="default 7">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990000"/>
        </a:folHlink>
      </a:clrScheme>
      <a:clrMap bg1="lt1" tx1="dk1" bg2="lt2" tx2="dk2" accent1="accent1" accent2="accent2" accent3="accent3" accent4="accent4" accent5="accent5" accent6="accent6" hlink="hlink" folHlink="folHlink"/>
    </a:extraClrScheme>
    <a:extraClrScheme>
      <a:clrScheme name="default 8">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000000"/>
        </a:folHlink>
      </a:clrScheme>
      <a:clrMap bg1="lt1" tx1="dk1" bg2="lt2" tx2="dk2" accent1="accent1" accent2="accent2" accent3="accent3" accent4="accent4" accent5="accent5" accent6="accent6" hlink="hlink" folHlink="folHlink"/>
    </a:extraClrScheme>
    <a:extraClrScheme>
      <a:clrScheme name="default 9">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000000"/>
        </a:folHlink>
      </a:clrScheme>
      <a:clrMap bg1="lt1" tx1="dk1" bg2="lt2" tx2="dk2" accent1="accent1" accent2="accent2" accent3="accent3" accent4="accent4" accent5="accent5" accent6="accent6" hlink="hlink" folHlink="folHlink"/>
    </a:extraClrScheme>
    <a:extraClrScheme>
      <a:clrScheme name="default 10">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000000"/>
        </a:folHlink>
      </a:clrScheme>
      <a:clrMap bg1="lt1" tx1="dk1" bg2="lt2" tx2="dk2" accent1="accent1" accent2="accent2" accent3="accent3" accent4="accent4" accent5="accent5" accent6="accent6" hlink="hlink" folHlink="folHlink"/>
    </a:extraClrScheme>
    <a:extraClrScheme>
      <a:clrScheme name="default 11">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808080"/>
        </a:folHlink>
      </a:clrScheme>
      <a:clrMap bg1="lt1" tx1="dk1" bg2="lt2" tx2="dk2" accent1="accent1" accent2="accent2" accent3="accent3" accent4="accent4" accent5="accent5" accent6="accent6" hlink="hlink" folHlink="folHlink"/>
    </a:extraClrScheme>
    <a:extraClrScheme>
      <a:clrScheme name="default 12">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969696"/>
        </a:folHlink>
      </a:clrScheme>
      <a:clrMap bg1="lt1" tx1="dk1" bg2="lt2" tx2="dk2" accent1="accent1" accent2="accent2" accent3="accent3" accent4="accent4" accent5="accent5" accent6="accent6" hlink="hlink" folHlink="folHlink"/>
    </a:extraClrScheme>
    <a:extraClrScheme>
      <a:clrScheme name="default 13">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808080"/>
        </a:folHlink>
      </a:clrScheme>
      <a:clrMap bg1="lt1" tx1="dk1" bg2="lt2" tx2="dk2" accent1="accent1" accent2="accent2" accent3="accent3" accent4="accent4" accent5="accent5" accent6="accent6" hlink="hlink" folHlink="folHlink"/>
    </a:extraClrScheme>
  </a:extraClrSchemeLst>
</a:theme>
</file>

<file path=ppt/theme/theme40.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1.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9_主题1">
  <a:themeElements>
    <a:clrScheme name="default 5">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990000"/>
      </a:folHlink>
    </a:clrScheme>
    <a:fontScheme name="default">
      <a:majorFont>
        <a:latin typeface="FrutigerNext LT Medium"/>
        <a:ea typeface="华文细黑"/>
        <a:cs typeface="宋体"/>
      </a:majorFont>
      <a:minorFont>
        <a:latin typeface="FrutigerNext LT Medium"/>
        <a:ea typeface="华文细黑"/>
        <a:cs typeface="宋体"/>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28575">
          <a:solidFill>
            <a:srgbClr val="C00000"/>
          </a:solidFill>
          <a:round/>
          <a:headEnd/>
          <a:tailEnd/>
        </a:ln>
      </a:spPr>
      <a:bodyPr lIns="68539" tIns="34270" rIns="68539" bIns="34270"/>
      <a:lstStyle>
        <a:defPPr>
          <a:defRPr/>
        </a:defPPr>
      </a:lstStyle>
    </a:spDef>
    <a:lnDef>
      <a:spPr bwMode="auto">
        <a:xfrm>
          <a:off x="0" y="0"/>
          <a:ext cx="1" cy="1"/>
        </a:xfrm>
        <a:custGeom>
          <a:avLst/>
          <a:gdLst/>
          <a:ahLst/>
          <a:cxnLst/>
          <a:rect l="0" t="0" r="0" b="0"/>
          <a:pathLst/>
        </a:cu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
            <a:srgbClr val="CC9900"/>
          </a:buClr>
          <a:buSzTx/>
          <a:buFont typeface="Wingdings" pitchFamily="2" charset="2"/>
          <a:buChar char="n"/>
          <a:tabLst/>
          <a:defRPr kumimoji="0" lang="zh-CN" altLang="en-US" sz="1800" b="0" i="0" u="none" strike="noStrike" cap="none" normalizeH="0" baseline="0" smtClean="0">
            <a:ln>
              <a:noFill/>
            </a:ln>
            <a:solidFill>
              <a:schemeClr val="tx1"/>
            </a:solidFill>
            <a:effectLst/>
            <a:latin typeface="Arial" charset="0"/>
            <a:ea typeface="宋体" charset="-122"/>
          </a:defRPr>
        </a:defPPr>
      </a:lstStyle>
    </a:lnDef>
  </a:objectDefaults>
  <a:extraClrSchemeLst>
    <a:extraClrScheme>
      <a:clrScheme name="default 1">
        <a:dk1>
          <a:srgbClr val="000000"/>
        </a:dk1>
        <a:lt1>
          <a:srgbClr val="FFFFFF"/>
        </a:lt1>
        <a:dk2>
          <a:srgbClr val="990000"/>
        </a:dk2>
        <a:lt2>
          <a:srgbClr val="808080"/>
        </a:lt2>
        <a:accent1>
          <a:srgbClr val="99CCFF"/>
        </a:accent1>
        <a:accent2>
          <a:srgbClr val="669900"/>
        </a:accent2>
        <a:accent3>
          <a:srgbClr val="FFFFFF"/>
        </a:accent3>
        <a:accent4>
          <a:srgbClr val="000000"/>
        </a:accent4>
        <a:accent5>
          <a:srgbClr val="CAE2FF"/>
        </a:accent5>
        <a:accent6>
          <a:srgbClr val="5C8A00"/>
        </a:accent6>
        <a:hlink>
          <a:srgbClr val="FF9900"/>
        </a:hlink>
        <a:folHlink>
          <a:srgbClr val="DDDDDD"/>
        </a:folHlink>
      </a:clrScheme>
      <a:clrMap bg1="lt1" tx1="dk1" bg2="lt2" tx2="dk2" accent1="accent1" accent2="accent2" accent3="accent3" accent4="accent4" accent5="accent5" accent6="accent6" hlink="hlink" folHlink="folHlink"/>
    </a:extraClrScheme>
    <a:extraClrScheme>
      <a:clrScheme name="default 2">
        <a:dk1>
          <a:srgbClr val="000000"/>
        </a:dk1>
        <a:lt1>
          <a:srgbClr val="FFFFFF"/>
        </a:lt1>
        <a:dk2>
          <a:srgbClr val="990000"/>
        </a:dk2>
        <a:lt2>
          <a:srgbClr val="B2B2B2"/>
        </a:lt2>
        <a:accent1>
          <a:srgbClr val="FFCC99"/>
        </a:accent1>
        <a:accent2>
          <a:srgbClr val="FFCC66"/>
        </a:accent2>
        <a:accent3>
          <a:srgbClr val="FFFFFF"/>
        </a:accent3>
        <a:accent4>
          <a:srgbClr val="000000"/>
        </a:accent4>
        <a:accent5>
          <a:srgbClr val="FFE2CA"/>
        </a:accent5>
        <a:accent6>
          <a:srgbClr val="E7B95C"/>
        </a:accent6>
        <a:hlink>
          <a:srgbClr val="FF9900"/>
        </a:hlink>
        <a:folHlink>
          <a:srgbClr val="996600"/>
        </a:folHlink>
      </a:clrScheme>
      <a:clrMap bg1="lt1" tx1="dk1" bg2="lt2" tx2="dk2" accent1="accent1" accent2="accent2" accent3="accent3" accent4="accent4" accent5="accent5" accent6="accent6" hlink="hlink" folHlink="folHlink"/>
    </a:extraClrScheme>
    <a:extraClrScheme>
      <a:clrScheme name="default 3">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99CCCC"/>
        </a:hlink>
        <a:folHlink>
          <a:srgbClr val="009999"/>
        </a:folHlink>
      </a:clrScheme>
      <a:clrMap bg1="lt1" tx1="dk1" bg2="lt2" tx2="dk2" accent1="accent1" accent2="accent2" accent3="accent3" accent4="accent4" accent5="accent5" accent6="accent6" hlink="hlink" folHlink="folHlink"/>
    </a:extraClrScheme>
    <a:extraClrScheme>
      <a:clrScheme name="default 4">
        <a:dk1>
          <a:srgbClr val="000000"/>
        </a:dk1>
        <a:lt1>
          <a:srgbClr val="FFFFFF"/>
        </a:lt1>
        <a:dk2>
          <a:srgbClr val="990000"/>
        </a:dk2>
        <a:lt2>
          <a:srgbClr val="B2B2B2"/>
        </a:lt2>
        <a:accent1>
          <a:srgbClr val="CCFF99"/>
        </a:accent1>
        <a:accent2>
          <a:srgbClr val="99CCCC"/>
        </a:accent2>
        <a:accent3>
          <a:srgbClr val="FFFFFF"/>
        </a:accent3>
        <a:accent4>
          <a:srgbClr val="000000"/>
        </a:accent4>
        <a:accent5>
          <a:srgbClr val="E2FFCA"/>
        </a:accent5>
        <a:accent6>
          <a:srgbClr val="8AB9B9"/>
        </a:accent6>
        <a:hlink>
          <a:srgbClr val="0099CC"/>
        </a:hlink>
        <a:folHlink>
          <a:srgbClr val="006699"/>
        </a:folHlink>
      </a:clrScheme>
      <a:clrMap bg1="lt1" tx1="dk1" bg2="lt2" tx2="dk2" accent1="accent1" accent2="accent2" accent3="accent3" accent4="accent4" accent5="accent5" accent6="accent6" hlink="hlink" folHlink="folHlink"/>
    </a:extraClrScheme>
    <a:extraClrScheme>
      <a:clrScheme name="default 5">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990000"/>
        </a:folHlink>
      </a:clrScheme>
      <a:clrMap bg1="lt1" tx1="dk1" bg2="lt2" tx2="dk2" accent1="accent1" accent2="accent2" accent3="accent3" accent4="accent4" accent5="accent5" accent6="accent6" hlink="hlink" folHlink="folHlink"/>
    </a:extraClrScheme>
    <a:extraClrScheme>
      <a:clrScheme name="default 6">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990000"/>
        </a:folHlink>
      </a:clrScheme>
      <a:clrMap bg1="lt1" tx1="dk1" bg2="lt2" tx2="dk2" accent1="accent1" accent2="accent2" accent3="accent3" accent4="accent4" accent5="accent5" accent6="accent6" hlink="hlink" folHlink="folHlink"/>
    </a:extraClrScheme>
    <a:extraClrScheme>
      <a:clrScheme name="default 7">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990000"/>
        </a:folHlink>
      </a:clrScheme>
      <a:clrMap bg1="lt1" tx1="dk1" bg2="lt2" tx2="dk2" accent1="accent1" accent2="accent2" accent3="accent3" accent4="accent4" accent5="accent5" accent6="accent6" hlink="hlink" folHlink="folHlink"/>
    </a:extraClrScheme>
    <a:extraClrScheme>
      <a:clrScheme name="default 8">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000000"/>
        </a:folHlink>
      </a:clrScheme>
      <a:clrMap bg1="lt1" tx1="dk1" bg2="lt2" tx2="dk2" accent1="accent1" accent2="accent2" accent3="accent3" accent4="accent4" accent5="accent5" accent6="accent6" hlink="hlink" folHlink="folHlink"/>
    </a:extraClrScheme>
    <a:extraClrScheme>
      <a:clrScheme name="default 9">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000000"/>
        </a:folHlink>
      </a:clrScheme>
      <a:clrMap bg1="lt1" tx1="dk1" bg2="lt2" tx2="dk2" accent1="accent1" accent2="accent2" accent3="accent3" accent4="accent4" accent5="accent5" accent6="accent6" hlink="hlink" folHlink="folHlink"/>
    </a:extraClrScheme>
    <a:extraClrScheme>
      <a:clrScheme name="default 10">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000000"/>
        </a:folHlink>
      </a:clrScheme>
      <a:clrMap bg1="lt1" tx1="dk1" bg2="lt2" tx2="dk2" accent1="accent1" accent2="accent2" accent3="accent3" accent4="accent4" accent5="accent5" accent6="accent6" hlink="hlink" folHlink="folHlink"/>
    </a:extraClrScheme>
    <a:extraClrScheme>
      <a:clrScheme name="default 11">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808080"/>
        </a:folHlink>
      </a:clrScheme>
      <a:clrMap bg1="lt1" tx1="dk1" bg2="lt2" tx2="dk2" accent1="accent1" accent2="accent2" accent3="accent3" accent4="accent4" accent5="accent5" accent6="accent6" hlink="hlink" folHlink="folHlink"/>
    </a:extraClrScheme>
    <a:extraClrScheme>
      <a:clrScheme name="default 12">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969696"/>
        </a:folHlink>
      </a:clrScheme>
      <a:clrMap bg1="lt1" tx1="dk1" bg2="lt2" tx2="dk2" accent1="accent1" accent2="accent2" accent3="accent3" accent4="accent4" accent5="accent5" accent6="accent6" hlink="hlink" folHlink="folHlink"/>
    </a:extraClrScheme>
    <a:extraClrScheme>
      <a:clrScheme name="default 13">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808080"/>
        </a:folHlink>
      </a:clrScheme>
      <a:clrMap bg1="lt1" tx1="dk1" bg2="lt2" tx2="dk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3_自定义设计方案">
  <a:themeElements>
    <a:clrScheme name="1_自定义设计方案 1">
      <a:dk1>
        <a:srgbClr val="000000"/>
      </a:dk1>
      <a:lt1>
        <a:srgbClr val="FFFFFF"/>
      </a:lt1>
      <a:dk2>
        <a:srgbClr val="990000"/>
      </a:dk2>
      <a:lt2>
        <a:srgbClr val="777777"/>
      </a:lt2>
      <a:accent1>
        <a:srgbClr val="FFCC99"/>
      </a:accent1>
      <a:accent2>
        <a:srgbClr val="FFCC66"/>
      </a:accent2>
      <a:accent3>
        <a:srgbClr val="FFFFFF"/>
      </a:accent3>
      <a:accent4>
        <a:srgbClr val="000000"/>
      </a:accent4>
      <a:accent5>
        <a:srgbClr val="FFE2CA"/>
      </a:accent5>
      <a:accent6>
        <a:srgbClr val="E7B95C"/>
      </a:accent6>
      <a:hlink>
        <a:srgbClr val="FF9900"/>
      </a:hlink>
      <a:folHlink>
        <a:srgbClr val="996600"/>
      </a:folHlink>
    </a:clrScheme>
    <a:fontScheme name="1_自定义设计方案">
      <a:majorFont>
        <a:latin typeface="Arial"/>
        <a:ea typeface="宋体"/>
        <a:cs typeface=""/>
      </a:majorFont>
      <a:minorFont>
        <a:latin typeface="Arial"/>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solidFill>
            <a:schemeClr val="tx1"/>
          </a:solidFill>
          <a:prstDash val="solid"/>
          <a:round/>
          <a:headEnd type="none" w="med" len="med"/>
          <a:tailEnd type="none" w="med" len="med"/>
        </a:ln>
        <a:effectLst/>
      </a:spPr>
      <a:bodyPr vert="horz" wrap="square" lIns="79200" tIns="39600" rIns="79200" bIns="39600" numCol="1" anchor="t" anchorCtr="0" compatLnSpc="1">
        <a:prstTxWarp prst="textNoShape">
          <a:avLst/>
        </a:prstTxWarp>
        <a:spAutoFit/>
      </a:bodyPr>
      <a:lstStyle>
        <a:defPPr marL="0" marR="0" indent="0" algn="l" defTabSz="801688" rtl="0" eaLnBrk="1" fontAlgn="base" latinLnBrk="0" hangingPunct="1">
          <a:lnSpc>
            <a:spcPct val="100000"/>
          </a:lnSpc>
          <a:spcBef>
            <a:spcPct val="0"/>
          </a:spcBef>
          <a:spcAft>
            <a:spcPct val="0"/>
          </a:spcAft>
          <a:buClrTx/>
          <a:buSzTx/>
          <a:buFontTx/>
          <a:buNone/>
          <a:tabLst/>
          <a:defRPr kumimoji="0" lang="en-US" sz="1400" b="0" i="0" u="none" strike="noStrike" cap="none" normalizeH="0" baseline="0" smtClean="0">
            <a:ln>
              <a:noFill/>
            </a:ln>
            <a:solidFill>
              <a:schemeClr val="bg1"/>
            </a:solidFill>
            <a:effectLst/>
            <a:latin typeface="FrutigerNext LT Regular" pitchFamily="34" charset="0"/>
            <a:ea typeface="ＭＳ Ｐゴシック" pitchFamily="34" charset="-128"/>
          </a:defRPr>
        </a:defPPr>
      </a:lstStyle>
    </a:spDef>
    <a:lnDef>
      <a:spPr bwMode="auto">
        <a:xfrm>
          <a:off x="0" y="0"/>
          <a:ext cx="1" cy="1"/>
        </a:xfrm>
        <a:custGeom>
          <a:avLst/>
          <a:gdLst/>
          <a:ahLst/>
          <a:cxnLst/>
          <a:rect l="0" t="0" r="0" b="0"/>
          <a:pathLst/>
        </a:custGeom>
        <a:noFill/>
        <a:ln w="9525" cap="flat" cmpd="sng" algn="ctr">
          <a:solidFill>
            <a:schemeClr val="tx1"/>
          </a:solidFill>
          <a:prstDash val="solid"/>
          <a:round/>
          <a:headEnd type="none" w="med" len="med"/>
          <a:tailEnd type="none" w="med" len="med"/>
        </a:ln>
        <a:effectLst/>
      </a:spPr>
      <a:bodyPr vert="horz" wrap="square" lIns="79200" tIns="39600" rIns="79200" bIns="39600" numCol="1" anchor="t" anchorCtr="0" compatLnSpc="1">
        <a:prstTxWarp prst="textNoShape">
          <a:avLst/>
        </a:prstTxWarp>
        <a:spAutoFit/>
      </a:bodyPr>
      <a:lstStyle>
        <a:defPPr marL="0" marR="0" indent="0" algn="l" defTabSz="801688" rtl="0" eaLnBrk="1" fontAlgn="base" latinLnBrk="0" hangingPunct="1">
          <a:lnSpc>
            <a:spcPct val="100000"/>
          </a:lnSpc>
          <a:spcBef>
            <a:spcPct val="0"/>
          </a:spcBef>
          <a:spcAft>
            <a:spcPct val="0"/>
          </a:spcAft>
          <a:buClrTx/>
          <a:buSzTx/>
          <a:buFontTx/>
          <a:buNone/>
          <a:tabLst/>
          <a:defRPr kumimoji="0" lang="en-US" sz="1400" b="0" i="0" u="none" strike="noStrike" cap="none" normalizeH="0" baseline="0" smtClean="0">
            <a:ln>
              <a:noFill/>
            </a:ln>
            <a:solidFill>
              <a:schemeClr val="bg1"/>
            </a:solidFill>
            <a:effectLst/>
            <a:latin typeface="FrutigerNext LT Regular" pitchFamily="34" charset="0"/>
            <a:ea typeface="ＭＳ Ｐゴシック" pitchFamily="34" charset="-128"/>
          </a:defRPr>
        </a:defPPr>
      </a:lstStyle>
    </a:lnDef>
  </a:objectDefaults>
  <a:extraClrSchemeLst>
    <a:extraClrScheme>
      <a:clrScheme name="1_自定义设计方案 1">
        <a:dk1>
          <a:srgbClr val="000000"/>
        </a:dk1>
        <a:lt1>
          <a:srgbClr val="FFFFFF"/>
        </a:lt1>
        <a:dk2>
          <a:srgbClr val="990000"/>
        </a:dk2>
        <a:lt2>
          <a:srgbClr val="777777"/>
        </a:lt2>
        <a:accent1>
          <a:srgbClr val="FFCC99"/>
        </a:accent1>
        <a:accent2>
          <a:srgbClr val="FFCC66"/>
        </a:accent2>
        <a:accent3>
          <a:srgbClr val="FFFFFF"/>
        </a:accent3>
        <a:accent4>
          <a:srgbClr val="000000"/>
        </a:accent4>
        <a:accent5>
          <a:srgbClr val="FFE2CA"/>
        </a:accent5>
        <a:accent6>
          <a:srgbClr val="E7B95C"/>
        </a:accent6>
        <a:hlink>
          <a:srgbClr val="FF9900"/>
        </a:hlink>
        <a:folHlink>
          <a:srgbClr val="996600"/>
        </a:folHlink>
      </a:clrScheme>
      <a:clrMap bg1="lt1" tx1="dk1" bg2="lt2" tx2="dk2" accent1="accent1" accent2="accent2" accent3="accent3" accent4="accent4" accent5="accent5" accent6="accent6" hlink="hlink" folHlink="folHlink"/>
    </a:extraClrScheme>
  </a:extraClrSchemeLst>
</a:theme>
</file>

<file path=ppt/theme/theme7.xml><?xml version="1.0" encoding="utf-8"?>
<a:theme xmlns:a="http://schemas.openxmlformats.org/drawingml/2006/main" name="2_自定义设计方案">
  <a:themeElements>
    <a:clrScheme name="1_自定义设计方案 1">
      <a:dk1>
        <a:srgbClr val="000000"/>
      </a:dk1>
      <a:lt1>
        <a:srgbClr val="FFFFFF"/>
      </a:lt1>
      <a:dk2>
        <a:srgbClr val="990000"/>
      </a:dk2>
      <a:lt2>
        <a:srgbClr val="777777"/>
      </a:lt2>
      <a:accent1>
        <a:srgbClr val="FFCC99"/>
      </a:accent1>
      <a:accent2>
        <a:srgbClr val="FFCC66"/>
      </a:accent2>
      <a:accent3>
        <a:srgbClr val="FFFFFF"/>
      </a:accent3>
      <a:accent4>
        <a:srgbClr val="000000"/>
      </a:accent4>
      <a:accent5>
        <a:srgbClr val="FFE2CA"/>
      </a:accent5>
      <a:accent6>
        <a:srgbClr val="E7B95C"/>
      </a:accent6>
      <a:hlink>
        <a:srgbClr val="FF9900"/>
      </a:hlink>
      <a:folHlink>
        <a:srgbClr val="996600"/>
      </a:folHlink>
    </a:clrScheme>
    <a:fontScheme name="1_自定义设计方案">
      <a:majorFont>
        <a:latin typeface="Arial"/>
        <a:ea typeface="宋体"/>
        <a:cs typeface=""/>
      </a:majorFont>
      <a:minorFont>
        <a:latin typeface="Arial"/>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solidFill>
            <a:schemeClr val="tx1"/>
          </a:solidFill>
          <a:prstDash val="solid"/>
          <a:round/>
          <a:headEnd type="none" w="med" len="med"/>
          <a:tailEnd type="none" w="med" len="med"/>
        </a:ln>
        <a:effectLst/>
      </a:spPr>
      <a:bodyPr vert="horz" wrap="square" lIns="79200" tIns="39600" rIns="79200" bIns="39600" numCol="1" anchor="t" anchorCtr="0" compatLnSpc="1">
        <a:prstTxWarp prst="textNoShape">
          <a:avLst/>
        </a:prstTxWarp>
        <a:spAutoFit/>
      </a:bodyPr>
      <a:lstStyle>
        <a:defPPr marL="0" marR="0" indent="0" algn="l" defTabSz="801688" rtl="0" eaLnBrk="1" fontAlgn="base" latinLnBrk="0" hangingPunct="1">
          <a:lnSpc>
            <a:spcPct val="100000"/>
          </a:lnSpc>
          <a:spcBef>
            <a:spcPct val="0"/>
          </a:spcBef>
          <a:spcAft>
            <a:spcPct val="0"/>
          </a:spcAft>
          <a:buClrTx/>
          <a:buSzTx/>
          <a:buFontTx/>
          <a:buNone/>
          <a:tabLst/>
          <a:defRPr kumimoji="0" lang="en-US" sz="1400" b="0" i="0" u="none" strike="noStrike" cap="none" normalizeH="0" baseline="0" smtClean="0">
            <a:ln>
              <a:noFill/>
            </a:ln>
            <a:solidFill>
              <a:schemeClr val="bg1"/>
            </a:solidFill>
            <a:effectLst/>
            <a:latin typeface="FrutigerNext LT Regular" pitchFamily="34" charset="0"/>
            <a:ea typeface="ＭＳ Ｐゴシック" pitchFamily="34" charset="-128"/>
          </a:defRPr>
        </a:defPPr>
      </a:lstStyle>
    </a:spDef>
    <a:lnDef>
      <a:spPr bwMode="auto">
        <a:xfrm>
          <a:off x="0" y="0"/>
          <a:ext cx="1" cy="1"/>
        </a:xfrm>
        <a:custGeom>
          <a:avLst/>
          <a:gdLst/>
          <a:ahLst/>
          <a:cxnLst/>
          <a:rect l="0" t="0" r="0" b="0"/>
          <a:pathLst/>
        </a:custGeom>
        <a:noFill/>
        <a:ln w="9525" cap="flat" cmpd="sng" algn="ctr">
          <a:solidFill>
            <a:schemeClr val="tx1"/>
          </a:solidFill>
          <a:prstDash val="solid"/>
          <a:round/>
          <a:headEnd type="none" w="med" len="med"/>
          <a:tailEnd type="none" w="med" len="med"/>
        </a:ln>
        <a:effectLst/>
      </a:spPr>
      <a:bodyPr vert="horz" wrap="square" lIns="79200" tIns="39600" rIns="79200" bIns="39600" numCol="1" anchor="t" anchorCtr="0" compatLnSpc="1">
        <a:prstTxWarp prst="textNoShape">
          <a:avLst/>
        </a:prstTxWarp>
        <a:spAutoFit/>
      </a:bodyPr>
      <a:lstStyle>
        <a:defPPr marL="0" marR="0" indent="0" algn="l" defTabSz="801688" rtl="0" eaLnBrk="1" fontAlgn="base" latinLnBrk="0" hangingPunct="1">
          <a:lnSpc>
            <a:spcPct val="100000"/>
          </a:lnSpc>
          <a:spcBef>
            <a:spcPct val="0"/>
          </a:spcBef>
          <a:spcAft>
            <a:spcPct val="0"/>
          </a:spcAft>
          <a:buClrTx/>
          <a:buSzTx/>
          <a:buFontTx/>
          <a:buNone/>
          <a:tabLst/>
          <a:defRPr kumimoji="0" lang="en-US" sz="1400" b="0" i="0" u="none" strike="noStrike" cap="none" normalizeH="0" baseline="0" smtClean="0">
            <a:ln>
              <a:noFill/>
            </a:ln>
            <a:solidFill>
              <a:schemeClr val="bg1"/>
            </a:solidFill>
            <a:effectLst/>
            <a:latin typeface="FrutigerNext LT Regular" pitchFamily="34" charset="0"/>
            <a:ea typeface="ＭＳ Ｐゴシック" pitchFamily="34" charset="-128"/>
          </a:defRPr>
        </a:defPPr>
      </a:lstStyle>
    </a:lnDef>
  </a:objectDefaults>
  <a:extraClrSchemeLst>
    <a:extraClrScheme>
      <a:clrScheme name="1_自定义设计方案 1">
        <a:dk1>
          <a:srgbClr val="000000"/>
        </a:dk1>
        <a:lt1>
          <a:srgbClr val="FFFFFF"/>
        </a:lt1>
        <a:dk2>
          <a:srgbClr val="990000"/>
        </a:dk2>
        <a:lt2>
          <a:srgbClr val="777777"/>
        </a:lt2>
        <a:accent1>
          <a:srgbClr val="FFCC99"/>
        </a:accent1>
        <a:accent2>
          <a:srgbClr val="FFCC66"/>
        </a:accent2>
        <a:accent3>
          <a:srgbClr val="FFFFFF"/>
        </a:accent3>
        <a:accent4>
          <a:srgbClr val="000000"/>
        </a:accent4>
        <a:accent5>
          <a:srgbClr val="FFE2CA"/>
        </a:accent5>
        <a:accent6>
          <a:srgbClr val="E7B95C"/>
        </a:accent6>
        <a:hlink>
          <a:srgbClr val="FF9900"/>
        </a:hlink>
        <a:folHlink>
          <a:srgbClr val="996600"/>
        </a:folHlink>
      </a:clrScheme>
      <a:clrMap bg1="lt1" tx1="dk1" bg2="lt2" tx2="dk2" accent1="accent1" accent2="accent2" accent3="accent3" accent4="accent4" accent5="accent5" accent6="accent6" hlink="hlink" folHlink="folHlink"/>
    </a:extraClrScheme>
  </a:extraClrSchemeLst>
</a:theme>
</file>

<file path=ppt/theme/theme8.xml><?xml version="1.0" encoding="utf-8"?>
<a:theme xmlns:a="http://schemas.openxmlformats.org/drawingml/2006/main" name="10_主题1">
  <a:themeElements>
    <a:clrScheme name="default 5">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990000"/>
      </a:folHlink>
    </a:clrScheme>
    <a:fontScheme name="default">
      <a:majorFont>
        <a:latin typeface="FrutigerNext LT Medium"/>
        <a:ea typeface="华文细黑"/>
        <a:cs typeface="宋体"/>
      </a:majorFont>
      <a:minorFont>
        <a:latin typeface="FrutigerNext LT Medium"/>
        <a:ea typeface="华文细黑"/>
        <a:cs typeface="宋体"/>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
            <a:srgbClr val="CC9900"/>
          </a:buClr>
          <a:buSzTx/>
          <a:buFont typeface="Wingdings" pitchFamily="2" charset="2"/>
          <a:buChar char="n"/>
          <a:tabLst/>
          <a:defRPr kumimoji="0" lang="zh-CN" altLang="en-US" sz="1800" b="0" i="0" u="none" strike="noStrike" cap="none" normalizeH="0" baseline="0" smtClean="0">
            <a:ln>
              <a:noFill/>
            </a:ln>
            <a:solidFill>
              <a:schemeClr val="tx1"/>
            </a:solidFill>
            <a:effectLst/>
            <a:latin typeface="Arial" charset="0"/>
            <a:ea typeface="宋体" charset="-122"/>
          </a:defRPr>
        </a:defPPr>
      </a:lstStyle>
    </a:spDef>
    <a:lnDef>
      <a:spPr bwMode="auto">
        <a:xfrm>
          <a:off x="0" y="0"/>
          <a:ext cx="1" cy="1"/>
        </a:xfrm>
        <a:custGeom>
          <a:avLst/>
          <a:gdLst/>
          <a:ahLst/>
          <a:cxnLst/>
          <a:rect l="0" t="0" r="0" b="0"/>
          <a:pathLst/>
        </a:cu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
            <a:srgbClr val="CC9900"/>
          </a:buClr>
          <a:buSzTx/>
          <a:buFont typeface="Wingdings" pitchFamily="2" charset="2"/>
          <a:buChar char="n"/>
          <a:tabLst/>
          <a:defRPr kumimoji="0" lang="zh-CN" altLang="en-US" sz="1800" b="0" i="0" u="none" strike="noStrike" cap="none" normalizeH="0" baseline="0" smtClean="0">
            <a:ln>
              <a:noFill/>
            </a:ln>
            <a:solidFill>
              <a:schemeClr val="tx1"/>
            </a:solidFill>
            <a:effectLst/>
            <a:latin typeface="Arial" charset="0"/>
            <a:ea typeface="宋体" charset="-122"/>
          </a:defRPr>
        </a:defPPr>
      </a:lstStyle>
    </a:lnDef>
  </a:objectDefaults>
  <a:extraClrSchemeLst>
    <a:extraClrScheme>
      <a:clrScheme name="default 1">
        <a:dk1>
          <a:srgbClr val="000000"/>
        </a:dk1>
        <a:lt1>
          <a:srgbClr val="FFFFFF"/>
        </a:lt1>
        <a:dk2>
          <a:srgbClr val="990000"/>
        </a:dk2>
        <a:lt2>
          <a:srgbClr val="808080"/>
        </a:lt2>
        <a:accent1>
          <a:srgbClr val="99CCFF"/>
        </a:accent1>
        <a:accent2>
          <a:srgbClr val="669900"/>
        </a:accent2>
        <a:accent3>
          <a:srgbClr val="FFFFFF"/>
        </a:accent3>
        <a:accent4>
          <a:srgbClr val="000000"/>
        </a:accent4>
        <a:accent5>
          <a:srgbClr val="CAE2FF"/>
        </a:accent5>
        <a:accent6>
          <a:srgbClr val="5C8A00"/>
        </a:accent6>
        <a:hlink>
          <a:srgbClr val="FF9900"/>
        </a:hlink>
        <a:folHlink>
          <a:srgbClr val="DDDDDD"/>
        </a:folHlink>
      </a:clrScheme>
      <a:clrMap bg1="lt1" tx1="dk1" bg2="lt2" tx2="dk2" accent1="accent1" accent2="accent2" accent3="accent3" accent4="accent4" accent5="accent5" accent6="accent6" hlink="hlink" folHlink="folHlink"/>
    </a:extraClrScheme>
    <a:extraClrScheme>
      <a:clrScheme name="default 2">
        <a:dk1>
          <a:srgbClr val="000000"/>
        </a:dk1>
        <a:lt1>
          <a:srgbClr val="FFFFFF"/>
        </a:lt1>
        <a:dk2>
          <a:srgbClr val="990000"/>
        </a:dk2>
        <a:lt2>
          <a:srgbClr val="B2B2B2"/>
        </a:lt2>
        <a:accent1>
          <a:srgbClr val="FFCC99"/>
        </a:accent1>
        <a:accent2>
          <a:srgbClr val="FFCC66"/>
        </a:accent2>
        <a:accent3>
          <a:srgbClr val="FFFFFF"/>
        </a:accent3>
        <a:accent4>
          <a:srgbClr val="000000"/>
        </a:accent4>
        <a:accent5>
          <a:srgbClr val="FFE2CA"/>
        </a:accent5>
        <a:accent6>
          <a:srgbClr val="E7B95C"/>
        </a:accent6>
        <a:hlink>
          <a:srgbClr val="FF9900"/>
        </a:hlink>
        <a:folHlink>
          <a:srgbClr val="996600"/>
        </a:folHlink>
      </a:clrScheme>
      <a:clrMap bg1="lt1" tx1="dk1" bg2="lt2" tx2="dk2" accent1="accent1" accent2="accent2" accent3="accent3" accent4="accent4" accent5="accent5" accent6="accent6" hlink="hlink" folHlink="folHlink"/>
    </a:extraClrScheme>
    <a:extraClrScheme>
      <a:clrScheme name="default 3">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99CCCC"/>
        </a:hlink>
        <a:folHlink>
          <a:srgbClr val="009999"/>
        </a:folHlink>
      </a:clrScheme>
      <a:clrMap bg1="lt1" tx1="dk1" bg2="lt2" tx2="dk2" accent1="accent1" accent2="accent2" accent3="accent3" accent4="accent4" accent5="accent5" accent6="accent6" hlink="hlink" folHlink="folHlink"/>
    </a:extraClrScheme>
    <a:extraClrScheme>
      <a:clrScheme name="default 4">
        <a:dk1>
          <a:srgbClr val="000000"/>
        </a:dk1>
        <a:lt1>
          <a:srgbClr val="FFFFFF"/>
        </a:lt1>
        <a:dk2>
          <a:srgbClr val="990000"/>
        </a:dk2>
        <a:lt2>
          <a:srgbClr val="B2B2B2"/>
        </a:lt2>
        <a:accent1>
          <a:srgbClr val="CCFF99"/>
        </a:accent1>
        <a:accent2>
          <a:srgbClr val="99CCCC"/>
        </a:accent2>
        <a:accent3>
          <a:srgbClr val="FFFFFF"/>
        </a:accent3>
        <a:accent4>
          <a:srgbClr val="000000"/>
        </a:accent4>
        <a:accent5>
          <a:srgbClr val="E2FFCA"/>
        </a:accent5>
        <a:accent6>
          <a:srgbClr val="8AB9B9"/>
        </a:accent6>
        <a:hlink>
          <a:srgbClr val="0099CC"/>
        </a:hlink>
        <a:folHlink>
          <a:srgbClr val="006699"/>
        </a:folHlink>
      </a:clrScheme>
      <a:clrMap bg1="lt1" tx1="dk1" bg2="lt2" tx2="dk2" accent1="accent1" accent2="accent2" accent3="accent3" accent4="accent4" accent5="accent5" accent6="accent6" hlink="hlink" folHlink="folHlink"/>
    </a:extraClrScheme>
    <a:extraClrScheme>
      <a:clrScheme name="default 5">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990000"/>
        </a:folHlink>
      </a:clrScheme>
      <a:clrMap bg1="lt1" tx1="dk1" bg2="lt2" tx2="dk2" accent1="accent1" accent2="accent2" accent3="accent3" accent4="accent4" accent5="accent5" accent6="accent6" hlink="hlink" folHlink="folHlink"/>
    </a:extraClrScheme>
    <a:extraClrScheme>
      <a:clrScheme name="default 6">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990000"/>
        </a:folHlink>
      </a:clrScheme>
      <a:clrMap bg1="lt1" tx1="dk1" bg2="lt2" tx2="dk2" accent1="accent1" accent2="accent2" accent3="accent3" accent4="accent4" accent5="accent5" accent6="accent6" hlink="hlink" folHlink="folHlink"/>
    </a:extraClrScheme>
    <a:extraClrScheme>
      <a:clrScheme name="default 7">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990000"/>
        </a:folHlink>
      </a:clrScheme>
      <a:clrMap bg1="lt1" tx1="dk1" bg2="lt2" tx2="dk2" accent1="accent1" accent2="accent2" accent3="accent3" accent4="accent4" accent5="accent5" accent6="accent6" hlink="hlink" folHlink="folHlink"/>
    </a:extraClrScheme>
    <a:extraClrScheme>
      <a:clrScheme name="default 8">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000000"/>
        </a:folHlink>
      </a:clrScheme>
      <a:clrMap bg1="lt1" tx1="dk1" bg2="lt2" tx2="dk2" accent1="accent1" accent2="accent2" accent3="accent3" accent4="accent4" accent5="accent5" accent6="accent6" hlink="hlink" folHlink="folHlink"/>
    </a:extraClrScheme>
    <a:extraClrScheme>
      <a:clrScheme name="default 9">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000000"/>
        </a:folHlink>
      </a:clrScheme>
      <a:clrMap bg1="lt1" tx1="dk1" bg2="lt2" tx2="dk2" accent1="accent1" accent2="accent2" accent3="accent3" accent4="accent4" accent5="accent5" accent6="accent6" hlink="hlink" folHlink="folHlink"/>
    </a:extraClrScheme>
    <a:extraClrScheme>
      <a:clrScheme name="default 10">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000000"/>
        </a:folHlink>
      </a:clrScheme>
      <a:clrMap bg1="lt1" tx1="dk1" bg2="lt2" tx2="dk2" accent1="accent1" accent2="accent2" accent3="accent3" accent4="accent4" accent5="accent5" accent6="accent6" hlink="hlink" folHlink="folHlink"/>
    </a:extraClrScheme>
    <a:extraClrScheme>
      <a:clrScheme name="default 11">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808080"/>
        </a:folHlink>
      </a:clrScheme>
      <a:clrMap bg1="lt1" tx1="dk1" bg2="lt2" tx2="dk2" accent1="accent1" accent2="accent2" accent3="accent3" accent4="accent4" accent5="accent5" accent6="accent6" hlink="hlink" folHlink="folHlink"/>
    </a:extraClrScheme>
    <a:extraClrScheme>
      <a:clrScheme name="default 12">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969696"/>
        </a:folHlink>
      </a:clrScheme>
      <a:clrMap bg1="lt1" tx1="dk1" bg2="lt2" tx2="dk2" accent1="accent1" accent2="accent2" accent3="accent3" accent4="accent4" accent5="accent5" accent6="accent6" hlink="hlink" folHlink="folHlink"/>
    </a:extraClrScheme>
    <a:extraClrScheme>
      <a:clrScheme name="default 13">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808080"/>
        </a:folHlink>
      </a:clrScheme>
      <a:clrMap bg1="lt1" tx1="dk1" bg2="lt2" tx2="dk2" accent1="accent1" accent2="accent2" accent3="accent3" accent4="accent4" accent5="accent5" accent6="accent6" hlink="hlink" folHlink="folHlink"/>
    </a:extraClrScheme>
  </a:extraClrSchemeLst>
</a:theme>
</file>

<file path=ppt/theme/theme9.xml><?xml version="1.0" encoding="utf-8"?>
<a:theme xmlns:a="http://schemas.openxmlformats.org/drawingml/2006/main" name="11_主题1">
  <a:themeElements>
    <a:clrScheme name="default 5">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990000"/>
      </a:folHlink>
    </a:clrScheme>
    <a:fontScheme name="default">
      <a:majorFont>
        <a:latin typeface="FrutigerNext LT Medium"/>
        <a:ea typeface="华文细黑"/>
        <a:cs typeface="宋体"/>
      </a:majorFont>
      <a:minorFont>
        <a:latin typeface="FrutigerNext LT Medium"/>
        <a:ea typeface="华文细黑"/>
        <a:cs typeface="宋体"/>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
            <a:srgbClr val="CC9900"/>
          </a:buClr>
          <a:buSzTx/>
          <a:buFont typeface="Wingdings" pitchFamily="2" charset="2"/>
          <a:buChar char="n"/>
          <a:tabLst/>
          <a:defRPr kumimoji="0" lang="zh-CN" altLang="en-US" sz="1800" b="0" i="0" u="none" strike="noStrike" cap="none" normalizeH="0" baseline="0" smtClean="0">
            <a:ln>
              <a:noFill/>
            </a:ln>
            <a:solidFill>
              <a:schemeClr val="tx1"/>
            </a:solidFill>
            <a:effectLst/>
            <a:latin typeface="Arial" charset="0"/>
            <a:ea typeface="宋体" charset="-122"/>
          </a:defRPr>
        </a:defPPr>
      </a:lstStyle>
    </a:spDef>
    <a:lnDef>
      <a:spPr bwMode="auto">
        <a:xfrm>
          <a:off x="0" y="0"/>
          <a:ext cx="1" cy="1"/>
        </a:xfrm>
        <a:custGeom>
          <a:avLst/>
          <a:gdLst/>
          <a:ahLst/>
          <a:cxnLst/>
          <a:rect l="0" t="0" r="0" b="0"/>
          <a:pathLst/>
        </a:cu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
            <a:srgbClr val="CC9900"/>
          </a:buClr>
          <a:buSzTx/>
          <a:buFont typeface="Wingdings" pitchFamily="2" charset="2"/>
          <a:buChar char="n"/>
          <a:tabLst/>
          <a:defRPr kumimoji="0" lang="zh-CN" altLang="en-US" sz="1800" b="0" i="0" u="none" strike="noStrike" cap="none" normalizeH="0" baseline="0" smtClean="0">
            <a:ln>
              <a:noFill/>
            </a:ln>
            <a:solidFill>
              <a:schemeClr val="tx1"/>
            </a:solidFill>
            <a:effectLst/>
            <a:latin typeface="Arial" charset="0"/>
            <a:ea typeface="宋体" charset="-122"/>
          </a:defRPr>
        </a:defPPr>
      </a:lstStyle>
    </a:lnDef>
  </a:objectDefaults>
  <a:extraClrSchemeLst>
    <a:extraClrScheme>
      <a:clrScheme name="default 1">
        <a:dk1>
          <a:srgbClr val="000000"/>
        </a:dk1>
        <a:lt1>
          <a:srgbClr val="FFFFFF"/>
        </a:lt1>
        <a:dk2>
          <a:srgbClr val="990000"/>
        </a:dk2>
        <a:lt2>
          <a:srgbClr val="808080"/>
        </a:lt2>
        <a:accent1>
          <a:srgbClr val="99CCFF"/>
        </a:accent1>
        <a:accent2>
          <a:srgbClr val="669900"/>
        </a:accent2>
        <a:accent3>
          <a:srgbClr val="FFFFFF"/>
        </a:accent3>
        <a:accent4>
          <a:srgbClr val="000000"/>
        </a:accent4>
        <a:accent5>
          <a:srgbClr val="CAE2FF"/>
        </a:accent5>
        <a:accent6>
          <a:srgbClr val="5C8A00"/>
        </a:accent6>
        <a:hlink>
          <a:srgbClr val="FF9900"/>
        </a:hlink>
        <a:folHlink>
          <a:srgbClr val="DDDDDD"/>
        </a:folHlink>
      </a:clrScheme>
      <a:clrMap bg1="lt1" tx1="dk1" bg2="lt2" tx2="dk2" accent1="accent1" accent2="accent2" accent3="accent3" accent4="accent4" accent5="accent5" accent6="accent6" hlink="hlink" folHlink="folHlink"/>
    </a:extraClrScheme>
    <a:extraClrScheme>
      <a:clrScheme name="default 2">
        <a:dk1>
          <a:srgbClr val="000000"/>
        </a:dk1>
        <a:lt1>
          <a:srgbClr val="FFFFFF"/>
        </a:lt1>
        <a:dk2>
          <a:srgbClr val="990000"/>
        </a:dk2>
        <a:lt2>
          <a:srgbClr val="B2B2B2"/>
        </a:lt2>
        <a:accent1>
          <a:srgbClr val="FFCC99"/>
        </a:accent1>
        <a:accent2>
          <a:srgbClr val="FFCC66"/>
        </a:accent2>
        <a:accent3>
          <a:srgbClr val="FFFFFF"/>
        </a:accent3>
        <a:accent4>
          <a:srgbClr val="000000"/>
        </a:accent4>
        <a:accent5>
          <a:srgbClr val="FFE2CA"/>
        </a:accent5>
        <a:accent6>
          <a:srgbClr val="E7B95C"/>
        </a:accent6>
        <a:hlink>
          <a:srgbClr val="FF9900"/>
        </a:hlink>
        <a:folHlink>
          <a:srgbClr val="996600"/>
        </a:folHlink>
      </a:clrScheme>
      <a:clrMap bg1="lt1" tx1="dk1" bg2="lt2" tx2="dk2" accent1="accent1" accent2="accent2" accent3="accent3" accent4="accent4" accent5="accent5" accent6="accent6" hlink="hlink" folHlink="folHlink"/>
    </a:extraClrScheme>
    <a:extraClrScheme>
      <a:clrScheme name="default 3">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99CCCC"/>
        </a:hlink>
        <a:folHlink>
          <a:srgbClr val="009999"/>
        </a:folHlink>
      </a:clrScheme>
      <a:clrMap bg1="lt1" tx1="dk1" bg2="lt2" tx2="dk2" accent1="accent1" accent2="accent2" accent3="accent3" accent4="accent4" accent5="accent5" accent6="accent6" hlink="hlink" folHlink="folHlink"/>
    </a:extraClrScheme>
    <a:extraClrScheme>
      <a:clrScheme name="default 4">
        <a:dk1>
          <a:srgbClr val="000000"/>
        </a:dk1>
        <a:lt1>
          <a:srgbClr val="FFFFFF"/>
        </a:lt1>
        <a:dk2>
          <a:srgbClr val="990000"/>
        </a:dk2>
        <a:lt2>
          <a:srgbClr val="B2B2B2"/>
        </a:lt2>
        <a:accent1>
          <a:srgbClr val="CCFF99"/>
        </a:accent1>
        <a:accent2>
          <a:srgbClr val="99CCCC"/>
        </a:accent2>
        <a:accent3>
          <a:srgbClr val="FFFFFF"/>
        </a:accent3>
        <a:accent4>
          <a:srgbClr val="000000"/>
        </a:accent4>
        <a:accent5>
          <a:srgbClr val="E2FFCA"/>
        </a:accent5>
        <a:accent6>
          <a:srgbClr val="8AB9B9"/>
        </a:accent6>
        <a:hlink>
          <a:srgbClr val="0099CC"/>
        </a:hlink>
        <a:folHlink>
          <a:srgbClr val="006699"/>
        </a:folHlink>
      </a:clrScheme>
      <a:clrMap bg1="lt1" tx1="dk1" bg2="lt2" tx2="dk2" accent1="accent1" accent2="accent2" accent3="accent3" accent4="accent4" accent5="accent5" accent6="accent6" hlink="hlink" folHlink="folHlink"/>
    </a:extraClrScheme>
    <a:extraClrScheme>
      <a:clrScheme name="default 5">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990000"/>
        </a:folHlink>
      </a:clrScheme>
      <a:clrMap bg1="lt1" tx1="dk1" bg2="lt2" tx2="dk2" accent1="accent1" accent2="accent2" accent3="accent3" accent4="accent4" accent5="accent5" accent6="accent6" hlink="hlink" folHlink="folHlink"/>
    </a:extraClrScheme>
    <a:extraClrScheme>
      <a:clrScheme name="default 6">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990000"/>
        </a:folHlink>
      </a:clrScheme>
      <a:clrMap bg1="lt1" tx1="dk1" bg2="lt2" tx2="dk2" accent1="accent1" accent2="accent2" accent3="accent3" accent4="accent4" accent5="accent5" accent6="accent6" hlink="hlink" folHlink="folHlink"/>
    </a:extraClrScheme>
    <a:extraClrScheme>
      <a:clrScheme name="default 7">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990000"/>
        </a:folHlink>
      </a:clrScheme>
      <a:clrMap bg1="lt1" tx1="dk1" bg2="lt2" tx2="dk2" accent1="accent1" accent2="accent2" accent3="accent3" accent4="accent4" accent5="accent5" accent6="accent6" hlink="hlink" folHlink="folHlink"/>
    </a:extraClrScheme>
    <a:extraClrScheme>
      <a:clrScheme name="default 8">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000000"/>
        </a:folHlink>
      </a:clrScheme>
      <a:clrMap bg1="lt1" tx1="dk1" bg2="lt2" tx2="dk2" accent1="accent1" accent2="accent2" accent3="accent3" accent4="accent4" accent5="accent5" accent6="accent6" hlink="hlink" folHlink="folHlink"/>
    </a:extraClrScheme>
    <a:extraClrScheme>
      <a:clrScheme name="default 9">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000000"/>
        </a:folHlink>
      </a:clrScheme>
      <a:clrMap bg1="lt1" tx1="dk1" bg2="lt2" tx2="dk2" accent1="accent1" accent2="accent2" accent3="accent3" accent4="accent4" accent5="accent5" accent6="accent6" hlink="hlink" folHlink="folHlink"/>
    </a:extraClrScheme>
    <a:extraClrScheme>
      <a:clrScheme name="default 10">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000000"/>
        </a:folHlink>
      </a:clrScheme>
      <a:clrMap bg1="lt1" tx1="dk1" bg2="lt2" tx2="dk2" accent1="accent1" accent2="accent2" accent3="accent3" accent4="accent4" accent5="accent5" accent6="accent6" hlink="hlink" folHlink="folHlink"/>
    </a:extraClrScheme>
    <a:extraClrScheme>
      <a:clrScheme name="default 11">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808080"/>
        </a:folHlink>
      </a:clrScheme>
      <a:clrMap bg1="lt1" tx1="dk1" bg2="lt2" tx2="dk2" accent1="accent1" accent2="accent2" accent3="accent3" accent4="accent4" accent5="accent5" accent6="accent6" hlink="hlink" folHlink="folHlink"/>
    </a:extraClrScheme>
    <a:extraClrScheme>
      <a:clrScheme name="default 12">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969696"/>
        </a:folHlink>
      </a:clrScheme>
      <a:clrMap bg1="lt1" tx1="dk1" bg2="lt2" tx2="dk2" accent1="accent1" accent2="accent2" accent3="accent3" accent4="accent4" accent5="accent5" accent6="accent6" hlink="hlink" folHlink="folHlink"/>
    </a:extraClrScheme>
    <a:extraClrScheme>
      <a:clrScheme name="default 13">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808080"/>
        </a:folHlink>
      </a:clrScheme>
      <a:clrMap bg1="lt1" tx1="dk1" bg2="lt2" tx2="dk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huawei enterprise</Template>
  <TotalTime>15247</TotalTime>
  <Words>370</Words>
  <Application>Microsoft Office PowerPoint</Application>
  <PresentationFormat>全屏显示(4:3)</PresentationFormat>
  <Paragraphs>22</Paragraphs>
  <Slides>9</Slides>
  <Notes>4</Notes>
  <HiddenSlides>0</HiddenSlides>
  <MMClips>0</MMClips>
  <ScaleCrop>false</ScaleCrop>
  <HeadingPairs>
    <vt:vector size="4" baseType="variant">
      <vt:variant>
        <vt:lpstr>主题</vt:lpstr>
      </vt:variant>
      <vt:variant>
        <vt:i4>39</vt:i4>
      </vt:variant>
      <vt:variant>
        <vt:lpstr>幻灯片标题</vt:lpstr>
      </vt:variant>
      <vt:variant>
        <vt:i4>9</vt:i4>
      </vt:variant>
    </vt:vector>
  </HeadingPairs>
  <TitlesOfParts>
    <vt:vector size="48" baseType="lpstr">
      <vt:lpstr>huawei enterprise</vt:lpstr>
      <vt:lpstr>2_主题1</vt:lpstr>
      <vt:lpstr>23_主题1</vt:lpstr>
      <vt:lpstr>8_主题1</vt:lpstr>
      <vt:lpstr>9_主题1</vt:lpstr>
      <vt:lpstr>3_自定义设计方案</vt:lpstr>
      <vt:lpstr>2_自定义设计方案</vt:lpstr>
      <vt:lpstr>10_主题1</vt:lpstr>
      <vt:lpstr>11_主题1</vt:lpstr>
      <vt:lpstr>12_主题1</vt:lpstr>
      <vt:lpstr>13_主题1</vt:lpstr>
      <vt:lpstr>14_主题1</vt:lpstr>
      <vt:lpstr>15_主题1</vt:lpstr>
      <vt:lpstr>16_主题1</vt:lpstr>
      <vt:lpstr>17_主题1</vt:lpstr>
      <vt:lpstr>18_主题1</vt:lpstr>
      <vt:lpstr>19_主题1</vt:lpstr>
      <vt:lpstr>20_主题1</vt:lpstr>
      <vt:lpstr>21_主题1</vt:lpstr>
      <vt:lpstr>22_主题1</vt:lpstr>
      <vt:lpstr>4_国家电网公司背景模板（浅）－演示</vt:lpstr>
      <vt:lpstr>Huawei</vt:lpstr>
      <vt:lpstr>24_主题1</vt:lpstr>
      <vt:lpstr>25_主题1</vt:lpstr>
      <vt:lpstr>4_自定义设计方案</vt:lpstr>
      <vt:lpstr>26_主题1</vt:lpstr>
      <vt:lpstr>27_主题1</vt:lpstr>
      <vt:lpstr>28_主题1</vt:lpstr>
      <vt:lpstr>29_主题1</vt:lpstr>
      <vt:lpstr>30_主题1</vt:lpstr>
      <vt:lpstr>31_主题1</vt:lpstr>
      <vt:lpstr>32_主题1</vt:lpstr>
      <vt:lpstr>5_自定义设计方案</vt:lpstr>
      <vt:lpstr>33_主题1</vt:lpstr>
      <vt:lpstr>34_主题1</vt:lpstr>
      <vt:lpstr>35_主题1</vt:lpstr>
      <vt:lpstr>Office 主题</vt:lpstr>
      <vt:lpstr>1_EEE</vt:lpstr>
      <vt:lpstr>2_EEE</vt:lpstr>
      <vt:lpstr>Draft CSD Responses for consideration</vt:lpstr>
      <vt:lpstr>幻灯片 2</vt:lpstr>
      <vt:lpstr>幻灯片 3</vt:lpstr>
      <vt:lpstr>幻灯片 4</vt:lpstr>
      <vt:lpstr>幻灯片 5</vt:lpstr>
      <vt:lpstr>幻灯片 6</vt:lpstr>
      <vt:lpstr>幻灯片 7</vt:lpstr>
      <vt:lpstr>幻灯片 8</vt:lpstr>
      <vt:lpstr>幻灯片 9</vt:lpstr>
    </vt:vector>
  </TitlesOfParts>
  <LinksUpToDate>false</LinksUpToDate>
  <SharedDoc>false</SharedDoc>
  <HyperlinkBase/>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IEEE 802.3 YANG data model Call For Interest Consensus Presentation</dc:title>
  <dc:creator>Zhuangyan (Yan)</dc:creator>
  <cp:lastModifiedBy>z00206596</cp:lastModifiedBy>
  <cp:revision>1242</cp:revision>
  <dcterms:created xsi:type="dcterms:W3CDTF">2015-11-18T02:06:03Z</dcterms:created>
  <dcterms:modified xsi:type="dcterms:W3CDTF">2016-07-25T21:35:34Z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new_ms_pID_72543">
    <vt:lpwstr>(3)6hfypQG9kL94diQ5TXcgbFAbxJDfbkgGZmidYxcx1sICHjqS8Ww9FUUtZvA+Oc5scjmerGwX
57YnXBb27vAacEFxhVYUqTeuVjeFlaZwEuQlXs4Z2Oi0IOH/soSI+LABbArncGkPab1G3iAP
pgUQNfoNhqwgi318k4VI03lqaCRf/taZf4ZuZoIBywGOA19VJqDVhQwt9lEfbgBa0kvItCTt
Cb2L7SQwsdP3O61KPW</vt:lpwstr>
  </property>
  <property fmtid="{D5CDD505-2E9C-101B-9397-08002B2CF9AE}" pid="3" name="_new_ms_pID_725431">
    <vt:lpwstr>0ZaWGZ/v9S1eteWar3kZWFieL/v8EwBnFBFRumiZ4/DWssqK5OBkQh
oIiwKrx7sC07wvfyKWj5aqSLHplEpAy7mbecZYHdPUPzH55Y4sxQ+JwY4iN0nqq1HtRDDSFC
YHrP5MjEP6V5Bq3+d75zhtLvrjCr/4DFpNlN14JdwHfp0tsgOKX30TqpOKJPPzTy04ubKNgW
WNv+WCf+DU8vwpQPZzrrctCYD3tHtBk4WgCs</vt:lpwstr>
  </property>
  <property fmtid="{D5CDD505-2E9C-101B-9397-08002B2CF9AE}" pid="4" name="_new_ms_pID_725432">
    <vt:lpwstr>uhJL/0i89a7U4w4I+xLT/yuv7bIR7KmxGpii
jsHZcPfNOyGLDXb8P1TaCMjCO+xQPowZGZ0jVdT7JxBDBYPtZtmq4Aa/xuj/SQ/r50C4PWbE
f9AR1WFH33x9sLjlpawKhynqIi5td5S+Z8Z4e/0WHApMrh8R8VoIVkM16TPwhOGESTmMWUfd
xvQdzPtV0zwXhQ==</vt:lpwstr>
  </property>
  <property fmtid="{D5CDD505-2E9C-101B-9397-08002B2CF9AE}" pid="5" name="_2015_ms_pID_725343">
    <vt:lpwstr>(3)rtOwoOmbqetYXTm1SLKSwQVi2j6x2xXhVHsh3RpUWyF2gSU9hYZieseEO24lzUkpDb4jFn8l
Bl4+KW0vYRvg/RcIdBrPa9NIbQjMCtt25ne4x7kv+CVIK0KBmtsMD4N3ng8cFQFQEiD5ulLE
A1shuVMfrBhCjSAAtwLajU9YiJ45kmrxQadE8ZM47jLuih2+cfXpRnKKTeAsNfbP2oiaZvnY
ErJCNFHugEXjztaQmG</vt:lpwstr>
  </property>
  <property fmtid="{D5CDD505-2E9C-101B-9397-08002B2CF9AE}" pid="6" name="_2015_ms_pID_7253431">
    <vt:lpwstr>C3uE4lLmH4ufBl6CMBY77PGDaSv3v7Mvmy9rHIo+GLWayWHfXJ8C4p
aii7DM5d+XjUEFJdZeF0whAfnmIRvA5usTxviXPX+7uv7OUgEeA02hoeUGKqsuJjp3mFhEqM
L8xO5Sl4SF/zVqmLvaaaoHCOo9kxdWV971rVd9RFvawXfeNKvF7KRQiz9UfSoSGI8upEtlWz
VUm/4u9vC0K/UvZiDnwzikvkXNcViN3PlB+F</vt:lpwstr>
  </property>
  <property fmtid="{D5CDD505-2E9C-101B-9397-08002B2CF9AE}" pid="7" name="_2015_ms_pID_7253432">
    <vt:lpwstr>eaG2VulJKZ/ZuzCdaMJzkfkwOWGVE3myftjK
bZduqLIigtHK8CxI0MjftGpp+34BRQ==</vt:lpwstr>
  </property>
  <property fmtid="{D5CDD505-2E9C-101B-9397-08002B2CF9AE}" pid="8" name="_readonly">
    <vt:lpwstr/>
  </property>
  <property fmtid="{D5CDD505-2E9C-101B-9397-08002B2CF9AE}" pid="9" name="_change">
    <vt:lpwstr/>
  </property>
  <property fmtid="{D5CDD505-2E9C-101B-9397-08002B2CF9AE}" pid="10" name="_full-control">
    <vt:lpwstr/>
  </property>
  <property fmtid="{D5CDD505-2E9C-101B-9397-08002B2CF9AE}" pid="11" name="sflag">
    <vt:lpwstr>1469470821</vt:lpwstr>
  </property>
</Properties>
</file>